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
  </p:notesMasterIdLst>
  <p:sldIdLst>
    <p:sldId id="257" r:id="rId4"/>
    <p:sldId id="258" r:id="rId5"/>
    <p:sldId id="264" r:id="rId6"/>
    <p:sldId id="265" r:id="rId7"/>
    <p:sldId id="266" r:id="rId8"/>
    <p:sldId id="267" r:id="rId9"/>
    <p:sldId id="268" r:id="rId10"/>
    <p:sldId id="269"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EF799-E1AE-49DD-B07D-A32A7CD40368}" v="17" dt="2022-12-08T11:08:11.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50" d="100"/>
          <a:sy n="150" d="100"/>
        </p:scale>
        <p:origin x="456" y="12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van Randen" userId="be208110-5001-43db-aed3-0f473564338c" providerId="ADAL" clId="{038EF799-E1AE-49DD-B07D-A32A7CD40368}"/>
    <pc:docChg chg="undo custSel addSld delSld modSld">
      <pc:chgData name="Brenda van Randen" userId="be208110-5001-43db-aed3-0f473564338c" providerId="ADAL" clId="{038EF799-E1AE-49DD-B07D-A32A7CD40368}" dt="2022-12-08T11:19:11.947" v="699" actId="6549"/>
      <pc:docMkLst>
        <pc:docMk/>
      </pc:docMkLst>
      <pc:sldChg chg="del">
        <pc:chgData name="Brenda van Randen" userId="be208110-5001-43db-aed3-0f473564338c" providerId="ADAL" clId="{038EF799-E1AE-49DD-B07D-A32A7CD40368}" dt="2022-12-08T10:26:45.532" v="0" actId="47"/>
        <pc:sldMkLst>
          <pc:docMk/>
          <pc:sldMk cId="2716367524" sldId="256"/>
        </pc:sldMkLst>
      </pc:sldChg>
      <pc:sldChg chg="addSp delSp modSp mod">
        <pc:chgData name="Brenda van Randen" userId="be208110-5001-43db-aed3-0f473564338c" providerId="ADAL" clId="{038EF799-E1AE-49DD-B07D-A32A7CD40368}" dt="2022-12-08T11:17:18.367" v="683" actId="6549"/>
        <pc:sldMkLst>
          <pc:docMk/>
          <pc:sldMk cId="630417290" sldId="257"/>
        </pc:sldMkLst>
        <pc:spChg chg="del mod">
          <ac:chgData name="Brenda van Randen" userId="be208110-5001-43db-aed3-0f473564338c" providerId="ADAL" clId="{038EF799-E1AE-49DD-B07D-A32A7CD40368}" dt="2022-12-08T10:27:02.194" v="2" actId="478"/>
          <ac:spMkLst>
            <pc:docMk/>
            <pc:sldMk cId="630417290" sldId="257"/>
            <ac:spMk id="2" creationId="{33D4AA0A-EE9D-346F-2068-A40F9AD8FB00}"/>
          </ac:spMkLst>
        </pc:spChg>
        <pc:spChg chg="mod">
          <ac:chgData name="Brenda van Randen" userId="be208110-5001-43db-aed3-0f473564338c" providerId="ADAL" clId="{038EF799-E1AE-49DD-B07D-A32A7CD40368}" dt="2022-12-08T11:17:18.367" v="683" actId="6549"/>
          <ac:spMkLst>
            <pc:docMk/>
            <pc:sldMk cId="630417290" sldId="257"/>
            <ac:spMk id="3" creationId="{106F9C1C-4AF8-511D-6F12-3FF79C1541E7}"/>
          </ac:spMkLst>
        </pc:spChg>
        <pc:spChg chg="add mod">
          <ac:chgData name="Brenda van Randen" userId="be208110-5001-43db-aed3-0f473564338c" providerId="ADAL" clId="{038EF799-E1AE-49DD-B07D-A32A7CD40368}" dt="2022-12-08T10:56:52.244" v="502" actId="255"/>
          <ac:spMkLst>
            <pc:docMk/>
            <pc:sldMk cId="630417290" sldId="257"/>
            <ac:spMk id="6" creationId="{A06815B8-D812-2E2D-57BA-CD51E9F3351D}"/>
          </ac:spMkLst>
        </pc:spChg>
      </pc:sldChg>
      <pc:sldChg chg="addSp delSp modSp add mod">
        <pc:chgData name="Brenda van Randen" userId="be208110-5001-43db-aed3-0f473564338c" providerId="ADAL" clId="{038EF799-E1AE-49DD-B07D-A32A7CD40368}" dt="2022-12-08T11:14:07.221" v="619" actId="1076"/>
        <pc:sldMkLst>
          <pc:docMk/>
          <pc:sldMk cId="396479952" sldId="258"/>
        </pc:sldMkLst>
        <pc:spChg chg="add del">
          <ac:chgData name="Brenda van Randen" userId="be208110-5001-43db-aed3-0f473564338c" providerId="ADAL" clId="{038EF799-E1AE-49DD-B07D-A32A7CD40368}" dt="2022-12-08T10:32:20.571" v="119"/>
          <ac:spMkLst>
            <pc:docMk/>
            <pc:sldMk cId="396479952" sldId="258"/>
            <ac:spMk id="2" creationId="{0803AD55-CA23-AE22-908D-DF88DE9E5E7C}"/>
          </ac:spMkLst>
        </pc:spChg>
        <pc:spChg chg="mod">
          <ac:chgData name="Brenda van Randen" userId="be208110-5001-43db-aed3-0f473564338c" providerId="ADAL" clId="{038EF799-E1AE-49DD-B07D-A32A7CD40368}" dt="2022-12-08T11:13:56.916" v="618" actId="2711"/>
          <ac:spMkLst>
            <pc:docMk/>
            <pc:sldMk cId="396479952" sldId="258"/>
            <ac:spMk id="3" creationId="{106F9C1C-4AF8-511D-6F12-3FF79C1541E7}"/>
          </ac:spMkLst>
        </pc:spChg>
        <pc:spChg chg="add del">
          <ac:chgData name="Brenda van Randen" userId="be208110-5001-43db-aed3-0f473564338c" providerId="ADAL" clId="{038EF799-E1AE-49DD-B07D-A32A7CD40368}" dt="2022-12-08T10:32:20.571" v="119"/>
          <ac:spMkLst>
            <pc:docMk/>
            <pc:sldMk cId="396479952" sldId="258"/>
            <ac:spMk id="5" creationId="{D0B25AFC-2801-9EF4-CAFC-B31EDBB70E20}"/>
          </ac:spMkLst>
        </pc:spChg>
        <pc:spChg chg="del">
          <ac:chgData name="Brenda van Randen" userId="be208110-5001-43db-aed3-0f473564338c" providerId="ADAL" clId="{038EF799-E1AE-49DD-B07D-A32A7CD40368}" dt="2022-12-08T10:35:14.181" v="151" actId="478"/>
          <ac:spMkLst>
            <pc:docMk/>
            <pc:sldMk cId="396479952" sldId="258"/>
            <ac:spMk id="6" creationId="{A06815B8-D812-2E2D-57BA-CD51E9F3351D}"/>
          </ac:spMkLst>
        </pc:spChg>
        <pc:spChg chg="add del mod">
          <ac:chgData name="Brenda van Randen" userId="be208110-5001-43db-aed3-0f473564338c" providerId="ADAL" clId="{038EF799-E1AE-49DD-B07D-A32A7CD40368}" dt="2022-12-08T10:35:34.221" v="154" actId="478"/>
          <ac:spMkLst>
            <pc:docMk/>
            <pc:sldMk cId="396479952" sldId="258"/>
            <ac:spMk id="9" creationId="{B66FF502-C659-6819-73A4-7CB7A9EC0DE6}"/>
          </ac:spMkLst>
        </pc:spChg>
        <pc:picChg chg="add mod">
          <ac:chgData name="Brenda van Randen" userId="be208110-5001-43db-aed3-0f473564338c" providerId="ADAL" clId="{038EF799-E1AE-49DD-B07D-A32A7CD40368}" dt="2022-12-08T11:14:07.221" v="619" actId="1076"/>
          <ac:picMkLst>
            <pc:docMk/>
            <pc:sldMk cId="396479952" sldId="258"/>
            <ac:picMk id="7" creationId="{BBAB373E-2647-3470-8821-6DB14B882A22}"/>
          </ac:picMkLst>
        </pc:picChg>
        <pc:picChg chg="add del">
          <ac:chgData name="Brenda van Randen" userId="be208110-5001-43db-aed3-0f473564338c" providerId="ADAL" clId="{038EF799-E1AE-49DD-B07D-A32A7CD40368}" dt="2022-12-08T10:32:20.571" v="119"/>
          <ac:picMkLst>
            <pc:docMk/>
            <pc:sldMk cId="396479952" sldId="258"/>
            <ac:picMk id="2049" creationId="{86C87433-C44A-5D43-988B-2CF8347754CD}"/>
          </ac:picMkLst>
        </pc:picChg>
      </pc:sldChg>
      <pc:sldChg chg="add del">
        <pc:chgData name="Brenda van Randen" userId="be208110-5001-43db-aed3-0f473564338c" providerId="ADAL" clId="{038EF799-E1AE-49DD-B07D-A32A7CD40368}" dt="2022-12-08T10:36:18.376" v="163" actId="47"/>
        <pc:sldMkLst>
          <pc:docMk/>
          <pc:sldMk cId="1258119281" sldId="259"/>
        </pc:sldMkLst>
      </pc:sldChg>
      <pc:sldChg chg="add del">
        <pc:chgData name="Brenda van Randen" userId="be208110-5001-43db-aed3-0f473564338c" providerId="ADAL" clId="{038EF799-E1AE-49DD-B07D-A32A7CD40368}" dt="2022-12-08T10:36:14.520" v="162" actId="47"/>
        <pc:sldMkLst>
          <pc:docMk/>
          <pc:sldMk cId="4096257028" sldId="260"/>
        </pc:sldMkLst>
      </pc:sldChg>
      <pc:sldChg chg="add del">
        <pc:chgData name="Brenda van Randen" userId="be208110-5001-43db-aed3-0f473564338c" providerId="ADAL" clId="{038EF799-E1AE-49DD-B07D-A32A7CD40368}" dt="2022-12-08T10:36:14.520" v="162" actId="47"/>
        <pc:sldMkLst>
          <pc:docMk/>
          <pc:sldMk cId="1270553473" sldId="261"/>
        </pc:sldMkLst>
      </pc:sldChg>
      <pc:sldChg chg="add del">
        <pc:chgData name="Brenda van Randen" userId="be208110-5001-43db-aed3-0f473564338c" providerId="ADAL" clId="{038EF799-E1AE-49DD-B07D-A32A7CD40368}" dt="2022-12-08T10:36:14.520" v="162" actId="47"/>
        <pc:sldMkLst>
          <pc:docMk/>
          <pc:sldMk cId="3782381584" sldId="262"/>
        </pc:sldMkLst>
      </pc:sldChg>
      <pc:sldChg chg="add del">
        <pc:chgData name="Brenda van Randen" userId="be208110-5001-43db-aed3-0f473564338c" providerId="ADAL" clId="{038EF799-E1AE-49DD-B07D-A32A7CD40368}" dt="2022-12-08T10:36:14.520" v="162" actId="47"/>
        <pc:sldMkLst>
          <pc:docMk/>
          <pc:sldMk cId="1081053160" sldId="263"/>
        </pc:sldMkLst>
      </pc:sldChg>
      <pc:sldChg chg="delSp modSp add mod">
        <pc:chgData name="Brenda van Randen" userId="be208110-5001-43db-aed3-0f473564338c" providerId="ADAL" clId="{038EF799-E1AE-49DD-B07D-A32A7CD40368}" dt="2022-12-08T10:57:36.932" v="504" actId="255"/>
        <pc:sldMkLst>
          <pc:docMk/>
          <pc:sldMk cId="3284133485" sldId="264"/>
        </pc:sldMkLst>
        <pc:spChg chg="mod">
          <ac:chgData name="Brenda van Randen" userId="be208110-5001-43db-aed3-0f473564338c" providerId="ADAL" clId="{038EF799-E1AE-49DD-B07D-A32A7CD40368}" dt="2022-12-08T10:57:36.932" v="504" actId="255"/>
          <ac:spMkLst>
            <pc:docMk/>
            <pc:sldMk cId="3284133485" sldId="264"/>
            <ac:spMk id="3" creationId="{106F9C1C-4AF8-511D-6F12-3FF79C1541E7}"/>
          </ac:spMkLst>
        </pc:spChg>
        <pc:picChg chg="del">
          <ac:chgData name="Brenda van Randen" userId="be208110-5001-43db-aed3-0f473564338c" providerId="ADAL" clId="{038EF799-E1AE-49DD-B07D-A32A7CD40368}" dt="2022-12-08T10:36:51.812" v="164" actId="478"/>
          <ac:picMkLst>
            <pc:docMk/>
            <pc:sldMk cId="3284133485" sldId="264"/>
            <ac:picMk id="7" creationId="{BBAB373E-2647-3470-8821-6DB14B882A22}"/>
          </ac:picMkLst>
        </pc:picChg>
      </pc:sldChg>
      <pc:sldChg chg="delSp modSp add mod">
        <pc:chgData name="Brenda van Randen" userId="be208110-5001-43db-aed3-0f473564338c" providerId="ADAL" clId="{038EF799-E1AE-49DD-B07D-A32A7CD40368}" dt="2022-12-08T10:44:31.898" v="310" actId="20577"/>
        <pc:sldMkLst>
          <pc:docMk/>
          <pc:sldMk cId="2963372361" sldId="265"/>
        </pc:sldMkLst>
        <pc:spChg chg="mod">
          <ac:chgData name="Brenda van Randen" userId="be208110-5001-43db-aed3-0f473564338c" providerId="ADAL" clId="{038EF799-E1AE-49DD-B07D-A32A7CD40368}" dt="2022-12-08T10:44:31.898" v="310" actId="20577"/>
          <ac:spMkLst>
            <pc:docMk/>
            <pc:sldMk cId="2963372361" sldId="265"/>
            <ac:spMk id="3" creationId="{106F9C1C-4AF8-511D-6F12-3FF79C1541E7}"/>
          </ac:spMkLst>
        </pc:spChg>
        <pc:picChg chg="del">
          <ac:chgData name="Brenda van Randen" userId="be208110-5001-43db-aed3-0f473564338c" providerId="ADAL" clId="{038EF799-E1AE-49DD-B07D-A32A7CD40368}" dt="2022-12-08T10:38:54.189" v="215" actId="478"/>
          <ac:picMkLst>
            <pc:docMk/>
            <pc:sldMk cId="2963372361" sldId="265"/>
            <ac:picMk id="7" creationId="{BBAB373E-2647-3470-8821-6DB14B882A22}"/>
          </ac:picMkLst>
        </pc:picChg>
      </pc:sldChg>
      <pc:sldChg chg="delSp modSp add mod">
        <pc:chgData name="Brenda van Randen" userId="be208110-5001-43db-aed3-0f473564338c" providerId="ADAL" clId="{038EF799-E1AE-49DD-B07D-A32A7CD40368}" dt="2022-12-08T10:58:21.422" v="505" actId="255"/>
        <pc:sldMkLst>
          <pc:docMk/>
          <pc:sldMk cId="3048067055" sldId="266"/>
        </pc:sldMkLst>
        <pc:spChg chg="mod">
          <ac:chgData name="Brenda van Randen" userId="be208110-5001-43db-aed3-0f473564338c" providerId="ADAL" clId="{038EF799-E1AE-49DD-B07D-A32A7CD40368}" dt="2022-12-08T10:58:21.422" v="505" actId="255"/>
          <ac:spMkLst>
            <pc:docMk/>
            <pc:sldMk cId="3048067055" sldId="266"/>
            <ac:spMk id="3" creationId="{106F9C1C-4AF8-511D-6F12-3FF79C1541E7}"/>
          </ac:spMkLst>
        </pc:spChg>
        <pc:picChg chg="del">
          <ac:chgData name="Brenda van Randen" userId="be208110-5001-43db-aed3-0f473564338c" providerId="ADAL" clId="{038EF799-E1AE-49DD-B07D-A32A7CD40368}" dt="2022-12-08T10:40:57.651" v="240" actId="478"/>
          <ac:picMkLst>
            <pc:docMk/>
            <pc:sldMk cId="3048067055" sldId="266"/>
            <ac:picMk id="7" creationId="{BBAB373E-2647-3470-8821-6DB14B882A22}"/>
          </ac:picMkLst>
        </pc:picChg>
      </pc:sldChg>
      <pc:sldChg chg="delSp modSp add mod">
        <pc:chgData name="Brenda van Randen" userId="be208110-5001-43db-aed3-0f473564338c" providerId="ADAL" clId="{038EF799-E1AE-49DD-B07D-A32A7CD40368}" dt="2022-12-08T11:18:50.772" v="698" actId="14100"/>
        <pc:sldMkLst>
          <pc:docMk/>
          <pc:sldMk cId="1297491218" sldId="267"/>
        </pc:sldMkLst>
        <pc:spChg chg="mod">
          <ac:chgData name="Brenda van Randen" userId="be208110-5001-43db-aed3-0f473564338c" providerId="ADAL" clId="{038EF799-E1AE-49DD-B07D-A32A7CD40368}" dt="2022-12-08T11:18:50.772" v="698" actId="14100"/>
          <ac:spMkLst>
            <pc:docMk/>
            <pc:sldMk cId="1297491218" sldId="267"/>
            <ac:spMk id="3" creationId="{106F9C1C-4AF8-511D-6F12-3FF79C1541E7}"/>
          </ac:spMkLst>
        </pc:spChg>
        <pc:picChg chg="del">
          <ac:chgData name="Brenda van Randen" userId="be208110-5001-43db-aed3-0f473564338c" providerId="ADAL" clId="{038EF799-E1AE-49DD-B07D-A32A7CD40368}" dt="2022-12-08T10:47:45.043" v="360" actId="478"/>
          <ac:picMkLst>
            <pc:docMk/>
            <pc:sldMk cId="1297491218" sldId="267"/>
            <ac:picMk id="7" creationId="{BBAB373E-2647-3470-8821-6DB14B882A22}"/>
          </ac:picMkLst>
        </pc:picChg>
      </pc:sldChg>
      <pc:sldChg chg="delSp modSp add mod">
        <pc:chgData name="Brenda van Randen" userId="be208110-5001-43db-aed3-0f473564338c" providerId="ADAL" clId="{038EF799-E1AE-49DD-B07D-A32A7CD40368}" dt="2022-12-08T11:19:11.947" v="699" actId="6549"/>
        <pc:sldMkLst>
          <pc:docMk/>
          <pc:sldMk cId="3365600477" sldId="268"/>
        </pc:sldMkLst>
        <pc:spChg chg="mod">
          <ac:chgData name="Brenda van Randen" userId="be208110-5001-43db-aed3-0f473564338c" providerId="ADAL" clId="{038EF799-E1AE-49DD-B07D-A32A7CD40368}" dt="2022-12-08T11:19:11.947" v="699" actId="6549"/>
          <ac:spMkLst>
            <pc:docMk/>
            <pc:sldMk cId="3365600477" sldId="268"/>
            <ac:spMk id="3" creationId="{106F9C1C-4AF8-511D-6F12-3FF79C1541E7}"/>
          </ac:spMkLst>
        </pc:spChg>
        <pc:picChg chg="del">
          <ac:chgData name="Brenda van Randen" userId="be208110-5001-43db-aed3-0f473564338c" providerId="ADAL" clId="{038EF799-E1AE-49DD-B07D-A32A7CD40368}" dt="2022-12-08T10:50:56.787" v="451" actId="478"/>
          <ac:picMkLst>
            <pc:docMk/>
            <pc:sldMk cId="3365600477" sldId="268"/>
            <ac:picMk id="7" creationId="{BBAB373E-2647-3470-8821-6DB14B882A22}"/>
          </ac:picMkLst>
        </pc:picChg>
      </pc:sldChg>
      <pc:sldChg chg="modSp add mod">
        <pc:chgData name="Brenda van Randen" userId="be208110-5001-43db-aed3-0f473564338c" providerId="ADAL" clId="{038EF799-E1AE-49DD-B07D-A32A7CD40368}" dt="2022-12-08T11:15:47.292" v="620" actId="255"/>
        <pc:sldMkLst>
          <pc:docMk/>
          <pc:sldMk cId="2088251422" sldId="269"/>
        </pc:sldMkLst>
        <pc:spChg chg="mod">
          <ac:chgData name="Brenda van Randen" userId="be208110-5001-43db-aed3-0f473564338c" providerId="ADAL" clId="{038EF799-E1AE-49DD-B07D-A32A7CD40368}" dt="2022-12-08T11:15:47.292" v="620" actId="255"/>
          <ac:spMkLst>
            <pc:docMk/>
            <pc:sldMk cId="2088251422" sldId="269"/>
            <ac:spMk id="3" creationId="{106F9C1C-4AF8-511D-6F12-3FF79C1541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2B140-0091-4A90-909E-456FB2CF9E5E}" type="datetimeFigureOut">
              <a:rPr lang="nl-NL" smtClean="0"/>
              <a:t>8-12-2022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5023E-4833-46BB-877E-4F736340FFA2}" type="slidenum">
              <a:rPr lang="nl-NL" smtClean="0"/>
              <a:t>‹nr.›</a:t>
            </a:fld>
            <a:endParaRPr lang="nl-NL"/>
          </a:p>
        </p:txBody>
      </p:sp>
    </p:spTree>
    <p:extLst>
      <p:ext uri="{BB962C8B-B14F-4D97-AF65-F5344CB8AC3E}">
        <p14:creationId xmlns:p14="http://schemas.microsoft.com/office/powerpoint/2010/main" val="249394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2FFCCE7A-ACB1-28C1-4393-AA053C16FD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242"/>
          </a:xfrm>
          <a:prstGeom prst="rect">
            <a:avLst/>
          </a:prstGeom>
        </p:spPr>
      </p:pic>
      <p:sp>
        <p:nvSpPr>
          <p:cNvPr id="2" name="Title 1"/>
          <p:cNvSpPr>
            <a:spLocks noGrp="1"/>
          </p:cNvSpPr>
          <p:nvPr>
            <p:ph type="ctrTitle"/>
          </p:nvPr>
        </p:nvSpPr>
        <p:spPr>
          <a:xfrm>
            <a:off x="1202636" y="3677737"/>
            <a:ext cx="6858000" cy="1199063"/>
          </a:xfrm>
        </p:spPr>
        <p:txBody>
          <a:bodyPr anchor="t">
            <a:normAutofit/>
          </a:bodyPr>
          <a:lstStyle>
            <a:lvl1pPr algn="l">
              <a:defRPr sz="2300">
                <a:solidFill>
                  <a:schemeClr val="bg1"/>
                </a:solidFill>
              </a:defRPr>
            </a:lvl1pPr>
          </a:lstStyle>
          <a:p>
            <a:r>
              <a:rPr lang="nl-NL"/>
              <a:t>Klik om stijl te bewerken</a:t>
            </a:r>
            <a:endParaRPr lang="en-US" dirty="0"/>
          </a:p>
        </p:txBody>
      </p:sp>
    </p:spTree>
    <p:extLst>
      <p:ext uri="{BB962C8B-B14F-4D97-AF65-F5344CB8AC3E}">
        <p14:creationId xmlns:p14="http://schemas.microsoft.com/office/powerpoint/2010/main" val="154354991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ou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45E8617B-41A5-0C4B-A969-DCEBB403A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 y="0"/>
            <a:ext cx="9142730" cy="5142528"/>
          </a:xfrm>
          <a:prstGeom prst="rect">
            <a:avLst/>
          </a:prstGeom>
        </p:spPr>
      </p:pic>
      <p:sp>
        <p:nvSpPr>
          <p:cNvPr id="2" name="Title 1"/>
          <p:cNvSpPr>
            <a:spLocks noGrp="1"/>
          </p:cNvSpPr>
          <p:nvPr>
            <p:ph type="title"/>
          </p:nvPr>
        </p:nvSpPr>
        <p:spPr>
          <a:xfrm>
            <a:off x="1590260" y="1270901"/>
            <a:ext cx="6659218" cy="575679"/>
          </a:xfrm>
        </p:spPr>
        <p:txBody>
          <a:bodyPr anchor="t"/>
          <a:lstStyle>
            <a:lvl1pPr>
              <a:defRPr/>
            </a:lvl1pPr>
          </a:lstStyle>
          <a:p>
            <a:r>
              <a:rPr lang="nl-NL"/>
              <a:t>Klik om stijl te bewerken</a:t>
            </a:r>
            <a:endParaRPr lang="en-US" dirty="0"/>
          </a:p>
        </p:txBody>
      </p:sp>
      <p:sp>
        <p:nvSpPr>
          <p:cNvPr id="8" name="Rechthoek 7">
            <a:extLst>
              <a:ext uri="{FF2B5EF4-FFF2-40B4-BE49-F238E27FC236}">
                <a16:creationId xmlns:a16="http://schemas.microsoft.com/office/drawing/2014/main" id="{01E9655D-2AD5-A8DD-98CA-912E5900C26D}"/>
              </a:ext>
            </a:extLst>
          </p:cNvPr>
          <p:cNvSpPr/>
          <p:nvPr userDrawn="1"/>
        </p:nvSpPr>
        <p:spPr>
          <a:xfrm>
            <a:off x="0" y="4511040"/>
            <a:ext cx="807720" cy="6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dirty="0"/>
          </a:p>
        </p:txBody>
      </p:sp>
      <p:sp>
        <p:nvSpPr>
          <p:cNvPr id="12" name="Tijdelijke aanduiding voor tekst 11">
            <a:extLst>
              <a:ext uri="{FF2B5EF4-FFF2-40B4-BE49-F238E27FC236}">
                <a16:creationId xmlns:a16="http://schemas.microsoft.com/office/drawing/2014/main" id="{AE08796B-B492-E676-3CB5-60712CA4C468}"/>
              </a:ext>
            </a:extLst>
          </p:cNvPr>
          <p:cNvSpPr>
            <a:spLocks noGrp="1"/>
          </p:cNvSpPr>
          <p:nvPr>
            <p:ph type="body" sz="quarter" idx="13"/>
          </p:nvPr>
        </p:nvSpPr>
        <p:spPr>
          <a:xfrm>
            <a:off x="1589915" y="1954697"/>
            <a:ext cx="6659563" cy="2133600"/>
          </a:xfrm>
        </p:spPr>
        <p:txBody>
          <a:bodyPr/>
          <a:lstStyle>
            <a:lvl1pPr>
              <a:lnSpc>
                <a:spcPct val="100000"/>
              </a:lnSpc>
              <a:spcBef>
                <a:spcPts val="0"/>
              </a:spcBef>
              <a:spcAft>
                <a:spcPts val="700"/>
              </a:spcAft>
              <a:defRPr/>
            </a:lvl1pPr>
            <a:lvl2pPr>
              <a:lnSpc>
                <a:spcPct val="100000"/>
              </a:lnSpc>
              <a:spcBef>
                <a:spcPts val="0"/>
              </a:spcBef>
              <a:spcAft>
                <a:spcPts val="700"/>
              </a:spcAft>
              <a:defRPr/>
            </a:lvl2pPr>
            <a:lvl3pPr>
              <a:spcBef>
                <a:spcPts val="0"/>
              </a:spcBef>
              <a:spcAft>
                <a:spcPts val="700"/>
              </a:spcAft>
              <a:defRPr/>
            </a:lvl3pPr>
            <a:lvl4pPr>
              <a:spcBef>
                <a:spcPts val="0"/>
              </a:spcBef>
              <a:spcAft>
                <a:spcPts val="700"/>
              </a:spcAft>
              <a:defRPr/>
            </a:lvl4pPr>
            <a:lvl5pPr>
              <a:spcBef>
                <a:spcPts val="0"/>
              </a:spcBef>
              <a:spcAft>
                <a:spcPts val="7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1160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1590260" y="1106558"/>
            <a:ext cx="6659218" cy="371060"/>
          </a:xfrm>
        </p:spPr>
        <p:txBody>
          <a:bodyPr anchor="t">
            <a:normAutofit/>
          </a:bodyPr>
          <a:lstStyle>
            <a:lvl1pPr>
              <a:defRPr sz="1400" b="1"/>
            </a:lvl1pPr>
          </a:lstStyle>
          <a:p>
            <a:r>
              <a:rPr lang="nl-NL"/>
              <a:t>Klik om stijl te bewerken</a:t>
            </a:r>
            <a:endParaRPr lang="en-US" dirty="0"/>
          </a:p>
        </p:txBody>
      </p:sp>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14" name="Tijdelijke aanduiding voor tekst 13">
            <a:extLst>
              <a:ext uri="{FF2B5EF4-FFF2-40B4-BE49-F238E27FC236}">
                <a16:creationId xmlns:a16="http://schemas.microsoft.com/office/drawing/2014/main" id="{9C00F275-19DB-F2C9-06A0-2DF122C1F5FC}"/>
              </a:ext>
            </a:extLst>
          </p:cNvPr>
          <p:cNvSpPr>
            <a:spLocks noGrp="1"/>
          </p:cNvSpPr>
          <p:nvPr>
            <p:ph type="body" sz="quarter" idx="13"/>
          </p:nvPr>
        </p:nvSpPr>
        <p:spPr>
          <a:xfrm>
            <a:off x="1590675" y="1546225"/>
            <a:ext cx="6659563" cy="2819400"/>
          </a:xfrm>
        </p:spPr>
        <p:txBody>
          <a:bodyPr/>
          <a:lstStyle>
            <a:lvl1pPr marL="0" indent="0">
              <a:lnSpc>
                <a:spcPct val="100000"/>
              </a:lnSpc>
              <a:spcBef>
                <a:spcPts val="0"/>
              </a:spcBef>
              <a:spcAft>
                <a:spcPts val="700"/>
              </a:spcAft>
              <a:buNone/>
              <a:defRPr/>
            </a:lvl1pPr>
            <a:lvl2pPr marL="171450" indent="-171450">
              <a:lnSpc>
                <a:spcPct val="100000"/>
              </a:lnSpc>
              <a:spcBef>
                <a:spcPts val="0"/>
              </a:spcBef>
              <a:spcAft>
                <a:spcPts val="700"/>
              </a:spcAft>
              <a:buFont typeface="Lucida Sans" panose="020B0602030504020204" pitchFamily="34" charset="0"/>
              <a:buChar char="~"/>
              <a:defRPr lang="nl-NL" sz="1400" kern="1200" dirty="0" smtClean="0">
                <a:solidFill>
                  <a:schemeClr val="tx1"/>
                </a:solidFill>
                <a:latin typeface="+mn-lt"/>
                <a:ea typeface="+mn-ea"/>
                <a:cs typeface="+mn-cs"/>
              </a:defRPr>
            </a:lvl2pPr>
            <a:lvl3pPr marL="361950" indent="-171450">
              <a:lnSpc>
                <a:spcPct val="100000"/>
              </a:lnSpc>
              <a:spcBef>
                <a:spcPts val="0"/>
              </a:spcBef>
              <a:spcAft>
                <a:spcPts val="700"/>
              </a:spcAft>
              <a:defRPr/>
            </a:lvl3pPr>
            <a:lvl4pPr marL="538163" indent="-171450">
              <a:lnSpc>
                <a:spcPct val="100000"/>
              </a:lnSpc>
              <a:spcBef>
                <a:spcPts val="0"/>
              </a:spcBef>
              <a:spcAft>
                <a:spcPts val="700"/>
              </a:spcAft>
              <a:defRPr/>
            </a:lvl4pPr>
            <a:lvl5pPr marL="715963" indent="-171450">
              <a:lnSpc>
                <a:spcPct val="100000"/>
              </a:lnSpc>
              <a:spcBef>
                <a:spcPts val="0"/>
              </a:spcBef>
              <a:spcAft>
                <a:spcPts val="7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5503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2 kolomm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8" name="Tijdelijke aanduiding voor tekst 7">
            <a:extLst>
              <a:ext uri="{FF2B5EF4-FFF2-40B4-BE49-F238E27FC236}">
                <a16:creationId xmlns:a16="http://schemas.microsoft.com/office/drawing/2014/main" id="{71EC3EAF-C45A-4068-C6F6-44091D9A64C1}"/>
              </a:ext>
            </a:extLst>
          </p:cNvPr>
          <p:cNvSpPr>
            <a:spLocks noGrp="1"/>
          </p:cNvSpPr>
          <p:nvPr>
            <p:ph type="body" sz="quarter" idx="13"/>
          </p:nvPr>
        </p:nvSpPr>
        <p:spPr>
          <a:xfrm>
            <a:off x="908050" y="1079500"/>
            <a:ext cx="7342188" cy="3286125"/>
          </a:xfrm>
        </p:spPr>
        <p:txBody>
          <a:bodyPr numCol="2" spcCol="360000"/>
          <a:lstStyle>
            <a:lvl1pPr marL="0" indent="0">
              <a:spcBef>
                <a:spcPts val="0"/>
              </a:spcBef>
              <a:spcAft>
                <a:spcPts val="200"/>
              </a:spcAft>
              <a:buNone/>
              <a:defRPr lang="nl-NL" sz="1100" b="1" kern="1200" smtClean="0">
                <a:solidFill>
                  <a:schemeClr val="tx1"/>
                </a:solidFill>
                <a:latin typeface="+mn-lt"/>
                <a:ea typeface="+mn-ea"/>
                <a:cs typeface="+mn-cs"/>
              </a:defRPr>
            </a:lvl1pPr>
            <a:lvl2pPr marL="0" indent="0">
              <a:buNone/>
              <a:tabLst>
                <a:tab pos="361950" algn="l"/>
              </a:tabLst>
              <a:defRPr sz="1000"/>
            </a:lvl2pPr>
            <a:lvl3pPr marL="171450" indent="-171450">
              <a:buFont typeface="Lucida Sans" panose="020B0602030504020204" pitchFamily="34" charset="0"/>
              <a:buChar char="~"/>
              <a:tabLst>
                <a:tab pos="900113" algn="l"/>
              </a:tabLst>
              <a:defRPr sz="1000"/>
            </a:lvl3pPr>
            <a:lvl4pPr marL="361950" indent="-171450">
              <a:defRPr sz="1000"/>
            </a:lvl4pPr>
            <a:lvl5pPr marL="538163" indent="-171450">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3877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8" name="Tijdelijke aanduiding voor tekst 7">
            <a:extLst>
              <a:ext uri="{FF2B5EF4-FFF2-40B4-BE49-F238E27FC236}">
                <a16:creationId xmlns:a16="http://schemas.microsoft.com/office/drawing/2014/main" id="{71EC3EAF-C45A-4068-C6F6-44091D9A64C1}"/>
              </a:ext>
            </a:extLst>
          </p:cNvPr>
          <p:cNvSpPr>
            <a:spLocks noGrp="1"/>
          </p:cNvSpPr>
          <p:nvPr>
            <p:ph type="body" sz="quarter" idx="13"/>
          </p:nvPr>
        </p:nvSpPr>
        <p:spPr>
          <a:xfrm>
            <a:off x="908050" y="1079500"/>
            <a:ext cx="3235779" cy="3286125"/>
          </a:xfrm>
        </p:spPr>
        <p:txBody>
          <a:bodyPr numCol="1" spcCol="0"/>
          <a:lstStyle>
            <a:lvl1pPr marL="0" indent="0">
              <a:spcBef>
                <a:spcPts val="0"/>
              </a:spcBef>
              <a:spcAft>
                <a:spcPts val="200"/>
              </a:spcAft>
              <a:buNone/>
              <a:defRPr lang="nl-NL" sz="1100" b="1" kern="1200" smtClean="0">
                <a:solidFill>
                  <a:schemeClr val="tx1"/>
                </a:solidFill>
                <a:latin typeface="+mn-lt"/>
                <a:ea typeface="+mn-ea"/>
                <a:cs typeface="+mn-cs"/>
              </a:defRPr>
            </a:lvl1pPr>
            <a:lvl2pPr marL="0" indent="0">
              <a:buNone/>
              <a:tabLst>
                <a:tab pos="361950" algn="l"/>
              </a:tabLst>
              <a:defRPr sz="1000"/>
            </a:lvl2pPr>
            <a:lvl3pPr marL="171450" indent="-171450">
              <a:buFont typeface="Lucida Sans" panose="020B0602030504020204" pitchFamily="34" charset="0"/>
              <a:buChar char="~"/>
              <a:tabLst>
                <a:tab pos="900113" algn="l"/>
              </a:tabLst>
              <a:defRPr sz="1000"/>
            </a:lvl3pPr>
            <a:lvl4pPr marL="361950" indent="-171450">
              <a:defRPr sz="1000"/>
            </a:lvl4pPr>
            <a:lvl5pPr marL="538163" indent="-171450">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afbeelding 4">
            <a:extLst>
              <a:ext uri="{FF2B5EF4-FFF2-40B4-BE49-F238E27FC236}">
                <a16:creationId xmlns:a16="http://schemas.microsoft.com/office/drawing/2014/main" id="{CEAF0529-F752-C453-4D10-0AFCA563E9B3}"/>
              </a:ext>
            </a:extLst>
          </p:cNvPr>
          <p:cNvSpPr>
            <a:spLocks noGrp="1"/>
          </p:cNvSpPr>
          <p:nvPr>
            <p:ph type="pic" sz="quarter" idx="14"/>
          </p:nvPr>
        </p:nvSpPr>
        <p:spPr>
          <a:xfrm>
            <a:off x="4383088" y="1146175"/>
            <a:ext cx="4760912" cy="3194050"/>
          </a:xfrm>
        </p:spPr>
        <p:txBody>
          <a:bodyPr>
            <a:normAutofit/>
          </a:bodyPr>
          <a:lstStyle>
            <a:lvl1pPr marL="0" indent="0">
              <a:buNone/>
              <a:defRPr sz="1000"/>
            </a:lvl1pPr>
          </a:lstStyle>
          <a:p>
            <a:r>
              <a:rPr lang="nl-NL"/>
              <a:t>Klik op het pictogram als u een afbeelding wilt toevoegen</a:t>
            </a:r>
          </a:p>
        </p:txBody>
      </p:sp>
    </p:spTree>
    <p:extLst>
      <p:ext uri="{BB962C8B-B14F-4D97-AF65-F5344CB8AC3E}">
        <p14:creationId xmlns:p14="http://schemas.microsoft.com/office/powerpoint/2010/main" val="90876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Afbeelding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5" name="Tijdelijke aanduiding voor afbeelding 4">
            <a:extLst>
              <a:ext uri="{FF2B5EF4-FFF2-40B4-BE49-F238E27FC236}">
                <a16:creationId xmlns:a16="http://schemas.microsoft.com/office/drawing/2014/main" id="{CEAF0529-F752-C453-4D10-0AFCA563E9B3}"/>
              </a:ext>
            </a:extLst>
          </p:cNvPr>
          <p:cNvSpPr>
            <a:spLocks noGrp="1"/>
          </p:cNvSpPr>
          <p:nvPr>
            <p:ph type="pic" sz="quarter" idx="14"/>
          </p:nvPr>
        </p:nvSpPr>
        <p:spPr>
          <a:xfrm>
            <a:off x="4383088" y="1146175"/>
            <a:ext cx="4760912" cy="3194050"/>
          </a:xfrm>
        </p:spPr>
        <p:txBody>
          <a:bodyPr>
            <a:normAutofit/>
          </a:bodyPr>
          <a:lstStyle>
            <a:lvl1pPr marL="0" indent="0">
              <a:buNone/>
              <a:defRPr sz="1000"/>
            </a:lvl1pPr>
          </a:lstStyle>
          <a:p>
            <a:r>
              <a:rPr lang="nl-NL"/>
              <a:t>Klik op het pictogram als u een afbeelding wilt toevoegen</a:t>
            </a:r>
          </a:p>
        </p:txBody>
      </p:sp>
      <p:sp>
        <p:nvSpPr>
          <p:cNvPr id="4" name="Tijdelijke aanduiding voor afbeelding 4">
            <a:extLst>
              <a:ext uri="{FF2B5EF4-FFF2-40B4-BE49-F238E27FC236}">
                <a16:creationId xmlns:a16="http://schemas.microsoft.com/office/drawing/2014/main" id="{0661DEE4-25CA-338F-75EC-DDE9C9670EE3}"/>
              </a:ext>
            </a:extLst>
          </p:cNvPr>
          <p:cNvSpPr>
            <a:spLocks noGrp="1"/>
          </p:cNvSpPr>
          <p:nvPr>
            <p:ph type="pic" sz="quarter" idx="15"/>
          </p:nvPr>
        </p:nvSpPr>
        <p:spPr>
          <a:xfrm>
            <a:off x="0" y="1146175"/>
            <a:ext cx="4318000" cy="3194050"/>
          </a:xfrm>
        </p:spPr>
        <p:txBody>
          <a:bodyPr>
            <a:normAutofit/>
          </a:bodyPr>
          <a:lstStyle>
            <a:lvl1pPr marL="0" indent="0">
              <a:buNone/>
              <a:defRPr sz="1000"/>
            </a:lvl1pPr>
          </a:lstStyle>
          <a:p>
            <a:r>
              <a:rPr lang="nl-NL"/>
              <a:t>Klik op het pictogram als u een afbeelding wilt toevoegen</a:t>
            </a:r>
          </a:p>
        </p:txBody>
      </p:sp>
    </p:spTree>
    <p:extLst>
      <p:ext uri="{BB962C8B-B14F-4D97-AF65-F5344CB8AC3E}">
        <p14:creationId xmlns:p14="http://schemas.microsoft.com/office/powerpoint/2010/main" val="253244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8" name="Tijdelijke aanduiding voor afbeelding 7">
            <a:extLst>
              <a:ext uri="{FF2B5EF4-FFF2-40B4-BE49-F238E27FC236}">
                <a16:creationId xmlns:a16="http://schemas.microsoft.com/office/drawing/2014/main" id="{65D5D826-47FD-2C3D-9163-2688649C19A0}"/>
              </a:ext>
            </a:extLst>
          </p:cNvPr>
          <p:cNvSpPr>
            <a:spLocks noGrp="1"/>
          </p:cNvSpPr>
          <p:nvPr>
            <p:ph type="pic" sz="quarter" idx="13"/>
          </p:nvPr>
        </p:nvSpPr>
        <p:spPr>
          <a:xfrm>
            <a:off x="0" y="0"/>
            <a:ext cx="9144000" cy="5143500"/>
          </a:xfrm>
          <a:custGeom>
            <a:avLst/>
            <a:gdLst>
              <a:gd name="connsiteX0" fmla="*/ 8234363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429584 h 5143500"/>
              <a:gd name="connsiteX5" fmla="*/ 8023122 w 9144000"/>
              <a:gd name="connsiteY5" fmla="*/ 429584 h 5143500"/>
              <a:gd name="connsiteX6" fmla="*/ 8234363 w 9144000"/>
              <a:gd name="connsiteY6" fmla="*/ 21834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500">
                <a:moveTo>
                  <a:pt x="8234363" y="0"/>
                </a:moveTo>
                <a:lnTo>
                  <a:pt x="9144000" y="0"/>
                </a:lnTo>
                <a:lnTo>
                  <a:pt x="9144000" y="5143500"/>
                </a:lnTo>
                <a:lnTo>
                  <a:pt x="0" y="5143500"/>
                </a:lnTo>
                <a:lnTo>
                  <a:pt x="0" y="429584"/>
                </a:lnTo>
                <a:lnTo>
                  <a:pt x="8023122" y="429584"/>
                </a:lnTo>
                <a:cubicBezTo>
                  <a:pt x="8139787" y="429584"/>
                  <a:pt x="8234363" y="335008"/>
                  <a:pt x="8234363" y="218343"/>
                </a:cubicBezTo>
                <a:close/>
              </a:path>
            </a:pathLst>
          </a:custGeom>
        </p:spPr>
        <p:txBody>
          <a:bodyPr wrap="square" anchor="ctr">
            <a:noAutofit/>
          </a:bodyPr>
          <a:lstStyle>
            <a:lvl1pPr marL="0" indent="0">
              <a:buNone/>
              <a:defRPr/>
            </a:lvl1pPr>
          </a:lstStyle>
          <a:p>
            <a:r>
              <a:rPr lang="nl-NL"/>
              <a:t>Klik op het pictogram als u een afbeelding wilt toevoegen</a:t>
            </a:r>
          </a:p>
        </p:txBody>
      </p:sp>
    </p:spTree>
    <p:extLst>
      <p:ext uri="{BB962C8B-B14F-4D97-AF65-F5344CB8AC3E}">
        <p14:creationId xmlns:p14="http://schemas.microsoft.com/office/powerpoint/2010/main" val="46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3E2ECC1-589C-B9B8-4E4B-D5EE13FAF9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242"/>
          </a:xfrm>
          <a:prstGeom prst="rect">
            <a:avLst/>
          </a:prstGeom>
        </p:spPr>
      </p:pic>
    </p:spTree>
    <p:extLst>
      <p:ext uri="{BB962C8B-B14F-4D97-AF65-F5344CB8AC3E}">
        <p14:creationId xmlns:p14="http://schemas.microsoft.com/office/powerpoint/2010/main" val="15427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lide Number Placeholder 5"/>
          <p:cNvSpPr>
            <a:spLocks noGrp="1"/>
          </p:cNvSpPr>
          <p:nvPr>
            <p:ph type="sldNum" sz="quarter" idx="4"/>
          </p:nvPr>
        </p:nvSpPr>
        <p:spPr>
          <a:xfrm>
            <a:off x="202924" y="4767341"/>
            <a:ext cx="2057400" cy="273844"/>
          </a:xfrm>
          <a:prstGeom prst="rect">
            <a:avLst/>
          </a:prstGeom>
        </p:spPr>
        <p:txBody>
          <a:bodyPr vert="horz" lIns="91440" tIns="45720" rIns="91440" bIns="45720" rtlCol="0" anchor="ctr"/>
          <a:lstStyle>
            <a:lvl1pPr algn="l">
              <a:defRPr sz="1100" i="1">
                <a:solidFill>
                  <a:schemeClr val="tx1"/>
                </a:solidFill>
              </a:defRPr>
            </a:lvl1pPr>
          </a:lstStyle>
          <a:p>
            <a:fld id="{41A697D1-EA10-415E-BB00-8CF93E99BE9F}" type="slidenum">
              <a:rPr lang="nl-NL" smtClean="0"/>
              <a:pPr/>
              <a:t>‹nr.›</a:t>
            </a:fld>
            <a:endParaRPr lang="nl-NL"/>
          </a:p>
        </p:txBody>
      </p:sp>
      <p:pic>
        <p:nvPicPr>
          <p:cNvPr id="9" name="Afbeelding 8">
            <a:extLst>
              <a:ext uri="{FF2B5EF4-FFF2-40B4-BE49-F238E27FC236}">
                <a16:creationId xmlns:a16="http://schemas.microsoft.com/office/drawing/2014/main" id="{6E9828B9-3AA9-9C26-CCCC-272AF47F5C3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501980"/>
          </a:xfrm>
          <a:prstGeom prst="rect">
            <a:avLst/>
          </a:prstGeom>
        </p:spPr>
      </p:pic>
    </p:spTree>
    <p:extLst>
      <p:ext uri="{BB962C8B-B14F-4D97-AF65-F5344CB8AC3E}">
        <p14:creationId xmlns:p14="http://schemas.microsoft.com/office/powerpoint/2010/main" val="3373729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Lucida Sans" panose="020B0602030504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sales@feniksgroup.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ortmarkenbinnen.nl/algemene-voorwaarden-fort-markenbinnen-b-v-rboc-fmb/" TargetMode="External"/><Relationship Id="rId2" Type="http://schemas.openxmlformats.org/officeDocument/2006/relationships/hyperlink" Target="https://fortmarkenbinnen.chainwisehosted.nl/extranet/login.asp?ms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ales@feniksgroup.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sales@fortmarkenbinnen.n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13715" y="1138739"/>
            <a:ext cx="6659563" cy="3517986"/>
          </a:xfrm>
        </p:spPr>
        <p:txBody>
          <a:bodyPr>
            <a:normAutofit lnSpcReduction="10000"/>
          </a:bodyPr>
          <a:lstStyle/>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Wij hebben een online klantportaal ingericht zodat u gemakkelijk uw ingeplande cursussen kunt inzien en zelfstandig cursisten kunt inschrijven. </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Dit document bestaat uit drie delen: inloggen, organisatie en cursusplanner. Per onderdeel wordt uitgelegd welke stappen u dient te ondernemen. We adviseren u om deze stappen eerst rustig door te lezen, voordat u aan de slag gaat.</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 </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Voor eventuele vragen kunt u contact op te nemen met FeniksGroup via </a:t>
            </a:r>
            <a:r>
              <a:rPr lang="nl-NL" sz="800" u="sng" dirty="0">
                <a:solidFill>
                  <a:srgbClr val="0563C1"/>
                </a:solidFill>
                <a:effectLst/>
                <a:latin typeface="Lucida Sans (Koppen)"/>
                <a:ea typeface="Calibri" panose="020F0502020204030204" pitchFamily="34" charset="0"/>
                <a:cs typeface="Arial" panose="020B0604020202020204" pitchFamily="34" charset="0"/>
                <a:hlinkClick r:id="rId2"/>
              </a:rPr>
              <a:t>sales@feniksgroup.nl</a:t>
            </a:r>
            <a:r>
              <a:rPr lang="nl-NL" sz="800" dirty="0">
                <a:effectLst/>
                <a:latin typeface="Lucida Sans (Koppen)"/>
                <a:ea typeface="Calibri" panose="020F0502020204030204" pitchFamily="34" charset="0"/>
                <a:cs typeface="Arial" panose="020B0604020202020204" pitchFamily="34" charset="0"/>
              </a:rPr>
              <a:t> of 075 – 6411628.</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 </a:t>
            </a:r>
          </a:p>
          <a:p>
            <a:pPr marL="0" indent="0">
              <a:lnSpc>
                <a:spcPct val="107000"/>
              </a:lnSpc>
              <a:spcAft>
                <a:spcPts val="800"/>
              </a:spcAft>
              <a:buNone/>
            </a:pPr>
            <a:r>
              <a:rPr lang="nl-NL" sz="900" b="1" dirty="0">
                <a:effectLst/>
                <a:latin typeface="Lucida Sans (Koppen)"/>
                <a:ea typeface="Calibri" panose="020F0502020204030204" pitchFamily="34" charset="0"/>
                <a:cs typeface="Arial" panose="020B0604020202020204" pitchFamily="34" charset="0"/>
              </a:rPr>
              <a:t>Inhoudsopgave</a:t>
            </a:r>
            <a:endParaRPr lang="nl-NL" sz="900" dirty="0">
              <a:effectLst/>
              <a:latin typeface="Lucida Sans (Koppen)"/>
              <a:ea typeface="Calibri" panose="020F0502020204030204" pitchFamily="34" charset="0"/>
              <a:cs typeface="Arial" panose="020B0604020202020204" pitchFamily="34" charset="0"/>
            </a:endParaRP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2: inloginstructies</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3: toevoegen en wijzigen van organisatiegegevens</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4: toevoegen en wijzigen van cursistgegevens </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5: cursusplanner - inschrijven van nieuwe cursisten (die niet eerder bij ons op cursus zijn geweest)</a:t>
            </a:r>
          </a:p>
          <a:p>
            <a:pPr marL="34290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6: cursusplanner - inschrijven van cursisten met een bijna verlopen diploma</a:t>
            </a:r>
          </a:p>
          <a:p>
            <a:pPr marL="34290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7: uitleg over het te kiezen traject bij het inschrijven van een cursist</a:t>
            </a:r>
          </a:p>
          <a:p>
            <a:pPr marL="342900" lvl="0" indent="-342900">
              <a:lnSpc>
                <a:spcPct val="107000"/>
              </a:lnSpc>
              <a:spcAft>
                <a:spcPts val="800"/>
              </a:spcAft>
              <a:buFont typeface="Symbol" panose="05050102010706020507" pitchFamily="18" charset="2"/>
              <a:buChar char=""/>
            </a:pPr>
            <a:r>
              <a:rPr lang="nl-NL" sz="800" dirty="0">
                <a:latin typeface="Lucida Sans (Koppen)"/>
                <a:ea typeface="Calibri" panose="020F0502020204030204" pitchFamily="34" charset="0"/>
                <a:cs typeface="Arial" panose="020B0604020202020204" pitchFamily="34" charset="0"/>
              </a:rPr>
              <a:t>Pagina 8: downloaden certificaten cursisten</a:t>
            </a:r>
            <a:endParaRPr lang="nl-NL" sz="800" dirty="0">
              <a:effectLst/>
              <a:latin typeface="Lucida Sans (Koppen)"/>
              <a:ea typeface="Calibri" panose="020F0502020204030204" pitchFamily="34" charset="0"/>
              <a:cs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1</a:t>
            </a:fld>
            <a:endParaRPr lang="nl-NL"/>
          </a:p>
        </p:txBody>
      </p:sp>
      <p:sp>
        <p:nvSpPr>
          <p:cNvPr id="6" name="Titel 5">
            <a:extLst>
              <a:ext uri="{FF2B5EF4-FFF2-40B4-BE49-F238E27FC236}">
                <a16:creationId xmlns:a16="http://schemas.microsoft.com/office/drawing/2014/main" id="{A06815B8-D812-2E2D-57BA-CD51E9F3351D}"/>
              </a:ext>
            </a:extLst>
          </p:cNvPr>
          <p:cNvSpPr>
            <a:spLocks noGrp="1"/>
          </p:cNvSpPr>
          <p:nvPr>
            <p:ph type="title"/>
          </p:nvPr>
        </p:nvSpPr>
        <p:spPr>
          <a:xfrm>
            <a:off x="1514060" y="486775"/>
            <a:ext cx="6659218" cy="575679"/>
          </a:xfrm>
        </p:spPr>
        <p:txBody>
          <a:bodyPr>
            <a:normAutofit/>
          </a:bodyPr>
          <a:lstStyle/>
          <a:p>
            <a:pPr algn="ctr"/>
            <a:r>
              <a:rPr lang="nl-NL" sz="1200" dirty="0"/>
              <a:t>Instructiedocument klantportaal </a:t>
            </a:r>
          </a:p>
        </p:txBody>
      </p:sp>
    </p:spTree>
    <p:extLst>
      <p:ext uri="{BB962C8B-B14F-4D97-AF65-F5344CB8AC3E}">
        <p14:creationId xmlns:p14="http://schemas.microsoft.com/office/powerpoint/2010/main" val="63041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4371793"/>
          </a:xfrm>
        </p:spPr>
        <p:txBody>
          <a:bodyPr>
            <a:normAutofit/>
          </a:bodyPr>
          <a:lstStyle/>
          <a:p>
            <a:pPr marL="0" indent="0">
              <a:lnSpc>
                <a:spcPct val="107000"/>
              </a:lnSpc>
              <a:spcAft>
                <a:spcPts val="800"/>
              </a:spcAft>
              <a:buNone/>
            </a:pPr>
            <a:r>
              <a:rPr lang="nl-NL" sz="900" b="1" dirty="0">
                <a:effectLst/>
                <a:latin typeface="Lucida Sans (Koppen)"/>
                <a:ea typeface="Calibri" panose="020F0502020204030204" pitchFamily="34" charset="0"/>
                <a:cs typeface="Arial" panose="020B0604020202020204" pitchFamily="34" charset="0"/>
              </a:rPr>
              <a:t>Inloginstructies</a:t>
            </a:r>
            <a:r>
              <a:rPr lang="nl-NL" sz="900" dirty="0">
                <a:effectLst/>
                <a:latin typeface="Lucida Sans (Koppen)"/>
                <a:ea typeface="Calibri" panose="020F0502020204030204" pitchFamily="34" charset="0"/>
                <a:cs typeface="Arial" panose="020B0604020202020204" pitchFamily="34" charset="0"/>
              </a:rPr>
              <a:t> </a:t>
            </a:r>
          </a:p>
          <a:p>
            <a:pPr marL="0" indent="0">
              <a:lnSpc>
                <a:spcPct val="107000"/>
              </a:lnSpc>
              <a:spcAft>
                <a:spcPts val="800"/>
              </a:spcAft>
              <a:buNone/>
            </a:pPr>
            <a:endParaRPr lang="nl-NL" sz="800" dirty="0">
              <a:effectLst/>
              <a:latin typeface="Lucida Sans (Koppen)"/>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Open het klantportaal door op </a:t>
            </a:r>
            <a:r>
              <a:rPr lang="nl-NL" sz="800" u="sng" dirty="0">
                <a:solidFill>
                  <a:srgbClr val="0563C1"/>
                </a:solidFill>
                <a:effectLst/>
                <a:latin typeface="Lucida Sans (Koppen)"/>
                <a:ea typeface="Calibri" panose="020F0502020204030204" pitchFamily="34" charset="0"/>
                <a:cs typeface="Arial" panose="020B0604020202020204" pitchFamily="34" charset="0"/>
                <a:hlinkClick r:id="rId2"/>
              </a:rPr>
              <a:t>deze link</a:t>
            </a:r>
            <a:r>
              <a:rPr lang="nl-NL" sz="800" dirty="0">
                <a:effectLst/>
                <a:latin typeface="Lucida Sans (Koppen)"/>
                <a:ea typeface="Calibri" panose="020F0502020204030204" pitchFamily="34" charset="0"/>
                <a:cs typeface="Arial" panose="020B0604020202020204" pitchFamily="34" charset="0"/>
              </a:rPr>
              <a:t> te klikken. Zorg dat u uw logingegevens bij de hand heeft, deze heeft u per e-mail van ons ontvangen.</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Klik op het pijltje naast ‘</a:t>
            </a:r>
            <a:r>
              <a:rPr lang="nl-NL" sz="800" dirty="0" err="1">
                <a:effectLst/>
                <a:latin typeface="Lucida Sans (Koppen)"/>
                <a:ea typeface="Calibri" panose="020F0502020204030204" pitchFamily="34" charset="0"/>
                <a:cs typeface="Arial" panose="020B0604020202020204" pitchFamily="34" charset="0"/>
              </a:rPr>
              <a:t>ChainWise</a:t>
            </a:r>
            <a:r>
              <a:rPr lang="nl-NL" sz="800" dirty="0">
                <a:effectLst/>
                <a:latin typeface="Lucida Sans (Koppen)"/>
                <a:ea typeface="Calibri" panose="020F0502020204030204" pitchFamily="34" charset="0"/>
                <a:cs typeface="Arial" panose="020B0604020202020204" pitchFamily="34" charset="0"/>
              </a:rPr>
              <a:t> Extranet Login‘ en voer uw gegevens in.</a:t>
            </a:r>
          </a:p>
          <a:p>
            <a:pPr marL="342900" lvl="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Als u uw wachtwoord niet weet, kunt u dit aangeven op het inlogscherm. U ontvangt dan een e-mail met een code en daarmee kunt u uw wachtwoord opnieuw instellen. </a:t>
            </a:r>
            <a:r>
              <a:rPr lang="nl-NL" sz="800" i="1" dirty="0">
                <a:effectLst/>
                <a:latin typeface="Lucida Sans (Koppen)"/>
                <a:ea typeface="Calibri" panose="020F0502020204030204" pitchFamily="34" charset="0"/>
                <a:cs typeface="Arial" panose="020B0604020202020204" pitchFamily="34" charset="0"/>
              </a:rPr>
              <a:t>Let op: deze mail kan in uw spam terecht komen.</a:t>
            </a:r>
            <a:endParaRPr lang="nl-NL" sz="800" dirty="0">
              <a:effectLst/>
              <a:latin typeface="Lucida Sans (Koppen)"/>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Na het inloggen komt u op de startpagina terecht. Het klantportaal bestaat uit twee onderdelen die we verderop zullen toelichten.</a:t>
            </a:r>
          </a:p>
          <a:p>
            <a:pPr marL="342900" lvl="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Logt u voor het eerst in? Dan dient u eenmalig de algemene voorwaarden te accepteren door het vakje aan te vinken. Deze vindt u </a:t>
            </a:r>
            <a:r>
              <a:rPr lang="nl-NL" sz="800" u="sng" dirty="0">
                <a:solidFill>
                  <a:srgbClr val="0563C1"/>
                </a:solidFill>
                <a:effectLst/>
                <a:latin typeface="Lucida Sans (Koppen)"/>
                <a:ea typeface="Calibri" panose="020F0502020204030204" pitchFamily="34" charset="0"/>
                <a:cs typeface="Arial" panose="020B0604020202020204" pitchFamily="34" charset="0"/>
                <a:hlinkClick r:id="rId3"/>
              </a:rPr>
              <a:t>hier</a:t>
            </a:r>
            <a:r>
              <a:rPr lang="nl-NL" sz="800" dirty="0">
                <a:effectLst/>
                <a:latin typeface="Lucida Sans (Koppen)"/>
                <a:ea typeface="Calibri" panose="020F0502020204030204" pitchFamily="34" charset="0"/>
                <a:cs typeface="Arial" panose="020B0604020202020204" pitchFamily="34" charset="0"/>
              </a:rPr>
              <a:t> terug.</a:t>
            </a:r>
          </a:p>
          <a:p>
            <a:pPr marL="0" indent="0">
              <a:buNone/>
            </a:pPr>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2</a:t>
            </a:fld>
            <a:endParaRPr lang="nl-NL"/>
          </a:p>
        </p:txBody>
      </p:sp>
      <p:pic>
        <p:nvPicPr>
          <p:cNvPr id="7" name="Afbeelding 6">
            <a:extLst>
              <a:ext uri="{FF2B5EF4-FFF2-40B4-BE49-F238E27FC236}">
                <a16:creationId xmlns:a16="http://schemas.microsoft.com/office/drawing/2014/main" id="{BBAB373E-2647-3470-8821-6DB14B882A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71" y="2716303"/>
            <a:ext cx="6089650" cy="2301637"/>
          </a:xfrm>
          <a:prstGeom prst="rect">
            <a:avLst/>
          </a:prstGeom>
          <a:noFill/>
          <a:ln>
            <a:noFill/>
          </a:ln>
        </p:spPr>
      </p:pic>
    </p:spTree>
    <p:extLst>
      <p:ext uri="{BB962C8B-B14F-4D97-AF65-F5344CB8AC3E}">
        <p14:creationId xmlns:p14="http://schemas.microsoft.com/office/powerpoint/2010/main" val="39647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4460693"/>
          </a:xfrm>
        </p:spPr>
        <p:txBody>
          <a:bodyPr>
            <a:normAutofit/>
          </a:bodyPr>
          <a:lstStyle/>
          <a:p>
            <a:pPr marL="0" indent="0">
              <a:lnSpc>
                <a:spcPct val="107000"/>
              </a:lnSpc>
              <a:spcAft>
                <a:spcPts val="800"/>
              </a:spcAft>
              <a:buNone/>
            </a:pPr>
            <a:r>
              <a:rPr lang="nl-NL" sz="900" b="1" dirty="0">
                <a:effectLst/>
                <a:latin typeface="+mj-lt"/>
                <a:ea typeface="Calibri" panose="020F0502020204030204" pitchFamily="34" charset="0"/>
                <a:cs typeface="Arial" panose="020B0604020202020204" pitchFamily="34" charset="0"/>
              </a:rPr>
              <a:t>Organisatie</a:t>
            </a:r>
            <a:endParaRPr lang="nl-NL" sz="9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Na het klikken op ‘Organisatie’ in de balk bovenin, vindt u de gegevens van uw organisatie die bekend zijn bij FeniksGroup.</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Wanneer u deze wilt wijzigen klikt u op de rode button met het potlood links onderin. Wijzigingen kunt u opslaan door op het rode vakje te klikken.</a:t>
            </a:r>
          </a:p>
          <a:p>
            <a:pPr marL="0" indent="0">
              <a:lnSpc>
                <a:spcPct val="107000"/>
              </a:lnSpc>
              <a:spcAft>
                <a:spcPts val="800"/>
              </a:spcAft>
              <a:buNone/>
            </a:pPr>
            <a:r>
              <a:rPr lang="nl-NL" sz="8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r>
              <a:rPr lang="nl-NL" sz="800" i="1" u="sng" dirty="0">
                <a:effectLst/>
                <a:latin typeface="+mj-lt"/>
                <a:ea typeface="Calibri" panose="020F0502020204030204" pitchFamily="34" charset="0"/>
                <a:cs typeface="Arial" panose="020B0604020202020204" pitchFamily="34" charset="0"/>
              </a:rPr>
              <a:t>Contactpersonen</a:t>
            </a:r>
            <a:endParaRPr lang="nl-NL" sz="8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u klikt op ‘Contactpersonen’ ziet u alle contactpersonen van uw organisatie op het gebied van bedrijfsveiligheid. </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u een contactpersoon wilt toevoegen kunt u dit doen door op de button ‘+ toevoegen’ te klikken.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U hoeft alleen de: achternaam, voornaam, voorletter(s), eventueel tussenvoegsel, mailadres, telefoonnummer en </a:t>
            </a:r>
            <a:r>
              <a:rPr lang="nl-NL" sz="800" dirty="0" err="1">
                <a:effectLst/>
                <a:latin typeface="+mj-lt"/>
                <a:ea typeface="Calibri" panose="020F0502020204030204" pitchFamily="34" charset="0"/>
                <a:cs typeface="Arial" panose="020B0604020202020204" pitchFamily="34" charset="0"/>
              </a:rPr>
              <a:t>sexe</a:t>
            </a:r>
            <a:r>
              <a:rPr lang="nl-NL" sz="800" dirty="0">
                <a:effectLst/>
                <a:latin typeface="+mj-lt"/>
                <a:ea typeface="Calibri" panose="020F0502020204030204" pitchFamily="34" charset="0"/>
                <a:cs typeface="Arial" panose="020B0604020202020204" pitchFamily="34" charset="0"/>
              </a:rPr>
              <a:t> in te vullen.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U kunt aangeven of de toegevoegde contactpersoon ook cursist is door het bolletje ‘is cursist’ op ja te zetten.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u de contactpersoon gebruik wilt laten maken van het klantportaal, dan is het van belang om bij deze persoon </a:t>
            </a:r>
            <a:r>
              <a:rPr lang="nl-NL" sz="800" dirty="0" err="1">
                <a:effectLst/>
                <a:latin typeface="+mj-lt"/>
                <a:ea typeface="Calibri" panose="020F0502020204030204" pitchFamily="34" charset="0"/>
                <a:cs typeface="Arial" panose="020B0604020202020204" pitchFamily="34" charset="0"/>
              </a:rPr>
              <a:t>webtoegang</a:t>
            </a:r>
            <a:r>
              <a:rPr lang="nl-NL" sz="800" dirty="0">
                <a:effectLst/>
                <a:latin typeface="+mj-lt"/>
                <a:ea typeface="Calibri" panose="020F0502020204030204" pitchFamily="34" charset="0"/>
                <a:cs typeface="Arial" panose="020B0604020202020204" pitchFamily="34" charset="0"/>
              </a:rPr>
              <a:t> op ja te zetten.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Vergeet de wijzigingen niet op te slaan door op het rode vakje links onderin te klikken.</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U kunt per contactpersoon rollen toekennen, nadat u het profiel heeft opgeslagen. Om rollen toe te kennen, klikt u op de contactpersoon en vervolgens op het tabblad ‘Rollen’. U kent vervolgens de gewenste rollen toe en klikt op OK.</a:t>
            </a:r>
          </a:p>
          <a:p>
            <a:pPr marL="0" indent="0">
              <a:buNone/>
            </a:pPr>
            <a:endParaRPr lang="nl-NL" sz="1000"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3</a:t>
            </a:fld>
            <a:endParaRPr lang="nl-NL"/>
          </a:p>
        </p:txBody>
      </p:sp>
    </p:spTree>
    <p:extLst>
      <p:ext uri="{BB962C8B-B14F-4D97-AF65-F5344CB8AC3E}">
        <p14:creationId xmlns:p14="http://schemas.microsoft.com/office/powerpoint/2010/main" val="328413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3928561"/>
          </a:xfrm>
        </p:spPr>
        <p:txBody>
          <a:bodyPr>
            <a:normAutofit/>
          </a:bodyPr>
          <a:lstStyle/>
          <a:p>
            <a:pPr marL="0" indent="0">
              <a:lnSpc>
                <a:spcPct val="107000"/>
              </a:lnSpc>
              <a:spcAft>
                <a:spcPts val="800"/>
              </a:spcAft>
              <a:buNone/>
            </a:pPr>
            <a:endParaRPr lang="nl-NL" sz="800" i="1" u="sng" dirty="0">
              <a:effectLst/>
              <a:latin typeface="+mj-lt"/>
              <a:ea typeface="Calibri" panose="020F0502020204030204" pitchFamily="34" charset="0"/>
              <a:cs typeface="Arial" panose="020B0604020202020204" pitchFamily="34" charset="0"/>
            </a:endParaRPr>
          </a:p>
          <a:p>
            <a:pPr marL="0" indent="0">
              <a:lnSpc>
                <a:spcPct val="107000"/>
              </a:lnSpc>
              <a:spcAft>
                <a:spcPts val="800"/>
              </a:spcAft>
              <a:buNone/>
            </a:pPr>
            <a:r>
              <a:rPr lang="nl-NL" sz="800" i="1" u="sng" dirty="0">
                <a:effectLst/>
                <a:latin typeface="+mj-lt"/>
                <a:ea typeface="Calibri" panose="020F0502020204030204" pitchFamily="34" charset="0"/>
                <a:cs typeface="Arial" panose="020B0604020202020204" pitchFamily="34" charset="0"/>
              </a:rPr>
              <a:t>Cursisten</a:t>
            </a:r>
            <a:endParaRPr lang="nl-NL" sz="8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Wanneer u op ‘Cursisten’ klikt, krijgt u een overzicht van alle cursisten die via FeniksGroup een cursus hebben gevolgd. </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Een nieuwe cursist kan hier worden toegevoegd door op de button ‘+ toevoegen’ te klikken.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De belangrijkste onderdelen die ingevuld dienen te worden zodat de cursist kan meedoen aan een </a:t>
            </a:r>
            <a:r>
              <a:rPr lang="nl-NL" sz="800" dirty="0" err="1">
                <a:effectLst/>
                <a:latin typeface="+mj-lt"/>
                <a:ea typeface="Calibri" panose="020F0502020204030204" pitchFamily="34" charset="0"/>
                <a:cs typeface="Arial" panose="020B0604020202020204" pitchFamily="34" charset="0"/>
              </a:rPr>
              <a:t>cursis</a:t>
            </a:r>
            <a:r>
              <a:rPr lang="nl-NL" sz="800" dirty="0">
                <a:effectLst/>
                <a:latin typeface="+mj-lt"/>
                <a:ea typeface="Calibri" panose="020F0502020204030204" pitchFamily="34" charset="0"/>
                <a:cs typeface="Arial" panose="020B0604020202020204" pitchFamily="34" charset="0"/>
              </a:rPr>
              <a:t> zijn: achternaam, voornaam, voorletter(s), eventueel tussenvoegsel, geboortedatum, mailadres (indien bekend) en </a:t>
            </a:r>
            <a:r>
              <a:rPr lang="nl-NL" sz="800" dirty="0" err="1">
                <a:effectLst/>
                <a:latin typeface="+mj-lt"/>
                <a:ea typeface="Calibri" panose="020F0502020204030204" pitchFamily="34" charset="0"/>
                <a:cs typeface="Arial" panose="020B0604020202020204" pitchFamily="34" charset="0"/>
              </a:rPr>
              <a:t>sexe</a:t>
            </a:r>
            <a:r>
              <a:rPr lang="nl-NL" sz="800" dirty="0">
                <a:effectLst/>
                <a:latin typeface="+mj-lt"/>
                <a:ea typeface="Calibri" panose="020F0502020204030204" pitchFamily="34" charset="0"/>
                <a:cs typeface="Arial" panose="020B0604020202020204" pitchFamily="34" charset="0"/>
              </a:rPr>
              <a:t>.</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Het mailadres mag het privé of werkmailadres zijn, zolang het maar uniek is en niet in gebruik is door een andere cursist.</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Enkel wanneer een cursist ook (hoofd)contactpersoon is, geeft u deze medewerker </a:t>
            </a:r>
            <a:r>
              <a:rPr lang="nl-NL" sz="800" dirty="0" err="1">
                <a:effectLst/>
                <a:latin typeface="+mj-lt"/>
                <a:ea typeface="Calibri" panose="020F0502020204030204" pitchFamily="34" charset="0"/>
                <a:cs typeface="Arial" panose="020B0604020202020204" pitchFamily="34" charset="0"/>
              </a:rPr>
              <a:t>webtoegang</a:t>
            </a:r>
            <a:r>
              <a:rPr lang="nl-NL" sz="800" dirty="0">
                <a:effectLst/>
                <a:latin typeface="+mj-lt"/>
                <a:ea typeface="Calibri" panose="020F0502020204030204" pitchFamily="34" charset="0"/>
                <a:cs typeface="Arial" panose="020B0604020202020204" pitchFamily="34" charset="0"/>
              </a:rPr>
              <a:t>. Anders zet laat u </a:t>
            </a:r>
            <a:r>
              <a:rPr lang="nl-NL" sz="800" dirty="0" err="1">
                <a:effectLst/>
                <a:latin typeface="+mj-lt"/>
                <a:ea typeface="Calibri" panose="020F0502020204030204" pitchFamily="34" charset="0"/>
                <a:cs typeface="Arial" panose="020B0604020202020204" pitchFamily="34" charset="0"/>
              </a:rPr>
              <a:t>webtoegang</a:t>
            </a:r>
            <a:r>
              <a:rPr lang="nl-NL" sz="800" dirty="0">
                <a:effectLst/>
                <a:latin typeface="+mj-lt"/>
                <a:ea typeface="Calibri" panose="020F0502020204030204" pitchFamily="34" charset="0"/>
                <a:cs typeface="Arial" panose="020B0604020202020204" pitchFamily="34" charset="0"/>
              </a:rPr>
              <a:t> op nee staan.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Vergeet de wijzigingen niet op te slaan door op het rode vakje links onderin te klikken.</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medewerkers niet meer werkzaam dan kunt u in het cursistenprofiel de status aanpassen naar non-actief. Dit doet u door bij ‘Actief’ het bolletje op ‘nee’ te zetten. We raden u aan om geen cursisten te verwijderen, zodat we altijd alle cursistinformatie kunnen terugvinden.</a:t>
            </a:r>
          </a:p>
          <a:p>
            <a:pPr marL="0" indent="0">
              <a:buNone/>
            </a:pPr>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4</a:t>
            </a:fld>
            <a:endParaRPr lang="nl-NL"/>
          </a:p>
        </p:txBody>
      </p:sp>
    </p:spTree>
    <p:extLst>
      <p:ext uri="{BB962C8B-B14F-4D97-AF65-F5344CB8AC3E}">
        <p14:creationId xmlns:p14="http://schemas.microsoft.com/office/powerpoint/2010/main" val="296337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4236934"/>
          </a:xfrm>
        </p:spPr>
        <p:txBody>
          <a:bodyPr>
            <a:noAutofit/>
          </a:bodyPr>
          <a:lstStyle/>
          <a:p>
            <a:pPr marL="0" indent="0">
              <a:lnSpc>
                <a:spcPct val="107000"/>
              </a:lnSpc>
              <a:spcAft>
                <a:spcPts val="800"/>
              </a:spcAft>
              <a:buNone/>
            </a:pPr>
            <a:r>
              <a:rPr lang="nl-NL" sz="900" b="1" dirty="0">
                <a:effectLst/>
                <a:latin typeface="+mj-lt"/>
                <a:ea typeface="Calibri" panose="020F0502020204030204" pitchFamily="34" charset="0"/>
                <a:cs typeface="Arial" panose="020B0604020202020204" pitchFamily="34" charset="0"/>
              </a:rPr>
              <a:t>Cursusplanner – inschrijven nieuwe cursisten (die niet eerder bij ons op cursus zijn geweest)</a:t>
            </a:r>
            <a:r>
              <a:rPr lang="nl-NL" sz="9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endParaRPr lang="nl-NL" sz="700" dirty="0">
              <a:effectLst/>
              <a:latin typeface="+mj-lt"/>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Om cursisten in te schrijven klikt u op Cursusplanner in de balk bovenin en vervolgens op Cursusaanbod (links onder zoeken).</a:t>
            </a: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U heeft vervolgens de keuze uit drie opties: In Company cursussen, Open inschrijvingen van uw organisatie en Schrijf in voor een OI cursus.</a:t>
            </a:r>
          </a:p>
          <a:p>
            <a:pPr marL="0" indent="0">
              <a:lnSpc>
                <a:spcPct val="107000"/>
              </a:lnSpc>
              <a:spcAft>
                <a:spcPts val="800"/>
              </a:spcAft>
              <a:buNone/>
            </a:pPr>
            <a:r>
              <a:rPr lang="nl-NL" sz="700" u="sng" dirty="0">
                <a:effectLst/>
                <a:latin typeface="+mj-lt"/>
                <a:ea typeface="Calibri" panose="020F0502020204030204" pitchFamily="34" charset="0"/>
                <a:cs typeface="Arial" panose="020B0604020202020204" pitchFamily="34" charset="0"/>
              </a:rPr>
              <a:t>In Company cursussen</a:t>
            </a:r>
            <a:r>
              <a:rPr lang="nl-NL" sz="7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Als u reeds een In Company cursus heeft gepland kunt u hier zelf cursisten voor inschrijven door op ‘medewerkers’ inschrijven te klikken.</a:t>
            </a: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Selecteer vervolgens de medewerkers die u voor de cursus wilt inschrijven. Van elke inschrijving ontvangt u een bevestiging per mail.</a:t>
            </a: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Als u een nieuwe cursus (bij u of bij ons op locatie) wilt plannen, dan kunt u contact opnemen met </a:t>
            </a:r>
            <a:r>
              <a:rPr lang="nl-NL" sz="700" u="sng" dirty="0">
                <a:solidFill>
                  <a:srgbClr val="0563C1"/>
                </a:solidFill>
                <a:effectLst/>
                <a:latin typeface="+mj-lt"/>
                <a:ea typeface="Calibri" panose="020F0502020204030204" pitchFamily="34" charset="0"/>
                <a:cs typeface="Arial" panose="020B0604020202020204" pitchFamily="34" charset="0"/>
                <a:hlinkClick r:id="rId2"/>
              </a:rPr>
              <a:t>sales@feniksgroup.nl</a:t>
            </a:r>
            <a:r>
              <a:rPr lang="nl-NL" sz="700" dirty="0">
                <a:effectLst/>
                <a:latin typeface="+mj-lt"/>
                <a:ea typeface="Calibri" panose="020F0502020204030204" pitchFamily="34" charset="0"/>
                <a:cs typeface="Arial" panose="020B0604020202020204" pitchFamily="34" charset="0"/>
              </a:rPr>
              <a:t> of 075 – 6411628.</a:t>
            </a:r>
          </a:p>
          <a:p>
            <a:pPr marL="0" indent="0">
              <a:lnSpc>
                <a:spcPct val="107000"/>
              </a:lnSpc>
              <a:spcAft>
                <a:spcPts val="800"/>
              </a:spcAft>
              <a:buNone/>
            </a:pPr>
            <a:r>
              <a:rPr lang="nl-NL" sz="700" u="sng" dirty="0" err="1">
                <a:effectLst/>
                <a:latin typeface="+mj-lt"/>
                <a:ea typeface="Calibri" panose="020F0502020204030204" pitchFamily="34" charset="0"/>
                <a:cs typeface="Arial" panose="020B0604020202020204" pitchFamily="34" charset="0"/>
              </a:rPr>
              <a:t>Oi</a:t>
            </a:r>
            <a:r>
              <a:rPr lang="nl-NL" sz="700" u="sng" dirty="0">
                <a:effectLst/>
                <a:latin typeface="+mj-lt"/>
                <a:ea typeface="Calibri" panose="020F0502020204030204" pitchFamily="34" charset="0"/>
                <a:cs typeface="Arial" panose="020B0604020202020204" pitchFamily="34" charset="0"/>
              </a:rPr>
              <a:t> met inschrijvingen van uw organisatie</a:t>
            </a:r>
            <a:r>
              <a:rPr lang="nl-NL" sz="7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Bij Open inschrijvingen van uw organisatie, vindt u cursisten terug die reeds bij ons staan ingepland op een open inschrijving cursus.</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U kunt extra cursisten toevoegen aan die specifieke cursus door op ‘medewerkers inschrijven’ te klikken. Anders gaat u door naar de volgende stap.</a:t>
            </a:r>
          </a:p>
          <a:p>
            <a:pPr marL="0" indent="0">
              <a:lnSpc>
                <a:spcPct val="107000"/>
              </a:lnSpc>
              <a:spcAft>
                <a:spcPts val="800"/>
              </a:spcAft>
              <a:buNone/>
            </a:pPr>
            <a:r>
              <a:rPr lang="nl-NL" sz="700" u="sng" dirty="0">
                <a:effectLst/>
                <a:latin typeface="+mj-lt"/>
                <a:ea typeface="Calibri" panose="020F0502020204030204" pitchFamily="34" charset="0"/>
                <a:cs typeface="Arial" panose="020B0604020202020204" pitchFamily="34" charset="0"/>
              </a:rPr>
              <a:t>Schrijf in voor een OI cursus</a:t>
            </a:r>
            <a:endParaRPr lang="nl-NL" sz="7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U kiest allereerst de cursussoort waarvoor u de cursist wil inschrijven.</a:t>
            </a:r>
            <a:r>
              <a:rPr lang="nl-NL" sz="700" b="1" dirty="0">
                <a:effectLst/>
                <a:latin typeface="+mj-lt"/>
                <a:ea typeface="Calibri" panose="020F0502020204030204" pitchFamily="34" charset="0"/>
                <a:cs typeface="Arial" panose="020B0604020202020204" pitchFamily="34" charset="0"/>
              </a:rPr>
              <a:t> </a:t>
            </a:r>
            <a:endParaRPr lang="nl-NL" sz="7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Kies vervolgens het traject waarvoor u de cursist wilt inschrijven (zie pagina 6) en klik op ‘Zoek opties’.</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Selecteer de gewenste datum door op ‘Medewerkers inschrijven’ te klikken.</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Kies de cursist die u voor deze datum wilt inschrijven door op ‘Inschrijven’ te klikken.</a:t>
            </a:r>
          </a:p>
          <a:p>
            <a:pPr marL="0" indent="0">
              <a:buNone/>
            </a:pPr>
            <a:endParaRPr lang="nl-NL" sz="700" dirty="0">
              <a:effectLst/>
              <a:latin typeface="+mj-lt"/>
              <a:ea typeface="Calibri" panose="020F0502020204030204" pitchFamily="34" charset="0"/>
            </a:endParaRPr>
          </a:p>
          <a:p>
            <a:pPr marL="0" indent="0">
              <a:buNone/>
            </a:pPr>
            <a:r>
              <a:rPr lang="nl-NL" sz="700" dirty="0">
                <a:effectLst/>
                <a:latin typeface="+mj-lt"/>
                <a:ea typeface="Calibri" panose="020F0502020204030204" pitchFamily="34" charset="0"/>
              </a:rPr>
              <a:t>Van elke inschrijving ontvangt u een bevestiging per mail. </a:t>
            </a:r>
            <a:r>
              <a:rPr lang="nl-NL" sz="700" i="1" u="sng" dirty="0">
                <a:effectLst/>
                <a:latin typeface="+mj-lt"/>
                <a:ea typeface="Calibri" panose="020F0502020204030204" pitchFamily="34" charset="0"/>
              </a:rPr>
              <a:t>Let op</a:t>
            </a:r>
            <a:r>
              <a:rPr lang="nl-NL" sz="700" i="1" dirty="0">
                <a:effectLst/>
                <a:latin typeface="+mj-lt"/>
                <a:ea typeface="Calibri" panose="020F0502020204030204" pitchFamily="34" charset="0"/>
              </a:rPr>
              <a:t>: deze mail kan in uw spam terecht komen.</a:t>
            </a:r>
            <a:endParaRPr lang="nl-NL" sz="700" dirty="0">
              <a:latin typeface="+mj-lt"/>
            </a:endParaRPr>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5</a:t>
            </a:fld>
            <a:endParaRPr lang="nl-NL"/>
          </a:p>
        </p:txBody>
      </p:sp>
    </p:spTree>
    <p:extLst>
      <p:ext uri="{BB962C8B-B14F-4D97-AF65-F5344CB8AC3E}">
        <p14:creationId xmlns:p14="http://schemas.microsoft.com/office/powerpoint/2010/main" val="304806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988935" cy="4181293"/>
          </a:xfrm>
        </p:spPr>
        <p:txBody>
          <a:bodyPr>
            <a:normAutofit fontScale="32500" lnSpcReduction="20000"/>
          </a:bodyPr>
          <a:lstStyle/>
          <a:p>
            <a:pPr marL="0" indent="0">
              <a:lnSpc>
                <a:spcPct val="107000"/>
              </a:lnSpc>
              <a:spcAft>
                <a:spcPts val="800"/>
              </a:spcAft>
              <a:buNone/>
            </a:pPr>
            <a:r>
              <a:rPr lang="nl-NL" sz="2800" b="1" dirty="0">
                <a:effectLst/>
                <a:latin typeface="+mj-lt"/>
                <a:ea typeface="Calibri" panose="020F0502020204030204" pitchFamily="34" charset="0"/>
                <a:cs typeface="Arial" panose="020B0604020202020204" pitchFamily="34" charset="0"/>
              </a:rPr>
              <a:t>Cursusplanner - inschrijven van cursisten met een bijna verlopen diploma</a:t>
            </a:r>
            <a:r>
              <a:rPr lang="nl-NL" sz="28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endParaRPr lang="nl-NL" sz="22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Klik op de roze cirkel voor een overzicht van uw cursisten die eerder bij ons hebben deelgenomen aan een cursus.</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kunt een medewerker opnieuw inschrijven voor een cursus, als het diploma binnen 60 dagen verloopt.</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Als u op ‘Inschrijving voor herhaling’ kan klikken, aan het eind van de regel bij een cursist, dan kunt u deze medewerker inschrijven.</a:t>
            </a:r>
          </a:p>
          <a:p>
            <a:pPr marL="342900" lvl="0" indent="-342900">
              <a:lnSpc>
                <a:spcPct val="107000"/>
              </a:lnSpc>
              <a:spcAft>
                <a:spcPts val="800"/>
              </a:spcAft>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heeft vervolgens de keuze uit drie opties: In Company cursussen, Open inschrijvingen van uw organisatie en Schrijf in voor een OI cursus.</a:t>
            </a:r>
          </a:p>
          <a:p>
            <a:pPr marL="0" indent="0">
              <a:lnSpc>
                <a:spcPct val="107000"/>
              </a:lnSpc>
              <a:spcAft>
                <a:spcPts val="800"/>
              </a:spcAft>
              <a:buNone/>
            </a:pPr>
            <a:r>
              <a:rPr lang="nl-NL" sz="2200" u="sng" dirty="0">
                <a:effectLst/>
                <a:latin typeface="+mj-lt"/>
                <a:ea typeface="Calibri" panose="020F0502020204030204" pitchFamily="34" charset="0"/>
                <a:cs typeface="Arial" panose="020B0604020202020204" pitchFamily="34" charset="0"/>
              </a:rPr>
              <a:t>In Company cursussen</a:t>
            </a:r>
            <a:r>
              <a:rPr lang="nl-NL" sz="22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Als u reeds een In Company cursus heeft gepland kunt u hier zelf cursisten voor inschrijven door op ‘medewerkers’ inschrijven te klikken.</a:t>
            </a:r>
          </a:p>
          <a:p>
            <a:pPr marL="342900" lvl="0" indent="-342900">
              <a:lnSpc>
                <a:spcPct val="107000"/>
              </a:lnSpc>
              <a:spcAft>
                <a:spcPts val="800"/>
              </a:spcAft>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Selecteer vervolgens de medewerkers die u voor de cursus wilt inschrijven. Van elke inschrijving ontvangt u een bevestiging per mail.</a:t>
            </a:r>
          </a:p>
          <a:p>
            <a:pPr marL="342900" lvl="0" indent="-342900">
              <a:lnSpc>
                <a:spcPct val="107000"/>
              </a:lnSpc>
              <a:spcAft>
                <a:spcPts val="800"/>
              </a:spcAft>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Als u een nieuwe cursus (bij u of bij ons op locatie) wilt plannen, dan kunt u contact opnemen met </a:t>
            </a:r>
            <a:r>
              <a:rPr lang="nl-NL" sz="2200" u="sng" dirty="0">
                <a:solidFill>
                  <a:srgbClr val="0563C1"/>
                </a:solidFill>
                <a:effectLst/>
                <a:latin typeface="+mj-lt"/>
                <a:ea typeface="Calibri" panose="020F0502020204030204" pitchFamily="34" charset="0"/>
                <a:cs typeface="Arial" panose="020B0604020202020204" pitchFamily="34" charset="0"/>
                <a:hlinkClick r:id="rId2"/>
              </a:rPr>
              <a:t>sales@feniksgroup.nl</a:t>
            </a:r>
            <a:r>
              <a:rPr lang="nl-NL" sz="2200" dirty="0">
                <a:effectLst/>
                <a:latin typeface="+mj-lt"/>
                <a:ea typeface="Calibri" panose="020F0502020204030204" pitchFamily="34" charset="0"/>
                <a:cs typeface="Arial" panose="020B0604020202020204" pitchFamily="34" charset="0"/>
              </a:rPr>
              <a:t> of 075 – 6411628.</a:t>
            </a:r>
          </a:p>
          <a:p>
            <a:pPr marL="0" indent="0">
              <a:lnSpc>
                <a:spcPct val="107000"/>
              </a:lnSpc>
              <a:spcAft>
                <a:spcPts val="800"/>
              </a:spcAft>
              <a:buNone/>
            </a:pPr>
            <a:r>
              <a:rPr lang="nl-NL" sz="2200" u="sng" dirty="0" err="1">
                <a:effectLst/>
                <a:latin typeface="+mj-lt"/>
                <a:ea typeface="Calibri" panose="020F0502020204030204" pitchFamily="34" charset="0"/>
                <a:cs typeface="Arial" panose="020B0604020202020204" pitchFamily="34" charset="0"/>
              </a:rPr>
              <a:t>Oi</a:t>
            </a:r>
            <a:r>
              <a:rPr lang="nl-NL" sz="2200" u="sng" dirty="0">
                <a:effectLst/>
                <a:latin typeface="+mj-lt"/>
                <a:ea typeface="Calibri" panose="020F0502020204030204" pitchFamily="34" charset="0"/>
                <a:cs typeface="Arial" panose="020B0604020202020204" pitchFamily="34" charset="0"/>
              </a:rPr>
              <a:t> met inschrijvingen van uw organisatie</a:t>
            </a:r>
            <a:r>
              <a:rPr lang="nl-NL" sz="22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Bij Open inschrijvingen van uw organisatie, vindt u cursisten terug die reeds bij ons staan ingepland op een open inschrijving cursus.</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kunt extra cursisten toevoegen aan die specifieke cursus door op ‘medewerkers inschrijven’ te klikken. Anders gaat u door naar de volgende stap.</a:t>
            </a:r>
          </a:p>
          <a:p>
            <a:pPr marL="0" indent="0">
              <a:lnSpc>
                <a:spcPct val="107000"/>
              </a:lnSpc>
              <a:spcAft>
                <a:spcPts val="800"/>
              </a:spcAft>
              <a:buNone/>
            </a:pPr>
            <a:r>
              <a:rPr lang="nl-NL" sz="2200" u="sng" dirty="0">
                <a:effectLst/>
                <a:latin typeface="+mj-lt"/>
                <a:ea typeface="Calibri" panose="020F0502020204030204" pitchFamily="34" charset="0"/>
                <a:cs typeface="Arial" panose="020B0604020202020204" pitchFamily="34" charset="0"/>
              </a:rPr>
              <a:t>Schrijf in voor een OI cursus</a:t>
            </a:r>
            <a:endParaRPr lang="nl-NL" sz="22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kiest allereerst de cursussoort waarvoor u de cursist wil inschrijven.</a:t>
            </a:r>
            <a:r>
              <a:rPr lang="nl-NL" sz="2200" b="1" dirty="0">
                <a:effectLst/>
                <a:latin typeface="+mj-lt"/>
                <a:ea typeface="Calibri" panose="020F0502020204030204" pitchFamily="34" charset="0"/>
                <a:cs typeface="Arial" panose="020B0604020202020204" pitchFamily="34" charset="0"/>
              </a:rPr>
              <a:t> </a:t>
            </a:r>
            <a:endParaRPr lang="nl-NL" sz="22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Kies vervolgens het traject waarvoor u de cursist wilt inschrijven (zie pagina 6) en klik op ‘Zoek opties’.</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Selecteer de gewenste datum door op ‘Medewerkers inschrijven’ te klikken.</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Kies de cursist die u voor deze datum wilt inschrijven door op ‘Inschrijven’ te klikken.</a:t>
            </a:r>
          </a:p>
          <a:p>
            <a:pPr marL="0" indent="0">
              <a:buNone/>
            </a:pPr>
            <a:endParaRPr lang="nl-NL" sz="2200" dirty="0">
              <a:effectLst/>
              <a:latin typeface="+mj-lt"/>
              <a:ea typeface="Calibri" panose="020F0502020204030204" pitchFamily="34" charset="0"/>
            </a:endParaRPr>
          </a:p>
          <a:p>
            <a:pPr marL="0" indent="0">
              <a:buNone/>
            </a:pPr>
            <a:r>
              <a:rPr lang="nl-NL" sz="2200" dirty="0">
                <a:effectLst/>
                <a:latin typeface="+mj-lt"/>
                <a:ea typeface="Calibri" panose="020F0502020204030204" pitchFamily="34" charset="0"/>
              </a:rPr>
              <a:t>Van elke inschrijving ontvangt u een bevestiging per mail</a:t>
            </a:r>
            <a:r>
              <a:rPr lang="nl-NL" sz="2200" u="sng" dirty="0">
                <a:effectLst/>
                <a:latin typeface="+mj-lt"/>
                <a:ea typeface="Calibri" panose="020F0502020204030204" pitchFamily="34" charset="0"/>
              </a:rPr>
              <a:t>. </a:t>
            </a:r>
            <a:r>
              <a:rPr lang="nl-NL" sz="2200" i="1" u="sng" dirty="0">
                <a:effectLst/>
                <a:latin typeface="+mj-lt"/>
                <a:ea typeface="Calibri" panose="020F0502020204030204" pitchFamily="34" charset="0"/>
              </a:rPr>
              <a:t>Let op</a:t>
            </a:r>
            <a:r>
              <a:rPr lang="nl-NL" sz="2200" i="1" dirty="0">
                <a:effectLst/>
                <a:latin typeface="+mj-lt"/>
                <a:ea typeface="Calibri" panose="020F0502020204030204" pitchFamily="34" charset="0"/>
              </a:rPr>
              <a:t>: deze mail kan in uw spam terecht komen.</a:t>
            </a:r>
            <a:endParaRPr lang="nl-NL" sz="2200" dirty="0">
              <a:latin typeface="+mj-lt"/>
            </a:endParaRPr>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6</a:t>
            </a:fld>
            <a:endParaRPr lang="nl-NL"/>
          </a:p>
        </p:txBody>
      </p:sp>
    </p:spTree>
    <p:extLst>
      <p:ext uri="{BB962C8B-B14F-4D97-AF65-F5344CB8AC3E}">
        <p14:creationId xmlns:p14="http://schemas.microsoft.com/office/powerpoint/2010/main" val="129749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3928561"/>
          </a:xfrm>
        </p:spPr>
        <p:txBody>
          <a:bodyPr>
            <a:normAutofit/>
          </a:bodyPr>
          <a:lstStyle/>
          <a:p>
            <a:pPr marL="0" indent="0">
              <a:lnSpc>
                <a:spcPct val="107000"/>
              </a:lnSpc>
              <a:spcAft>
                <a:spcPts val="800"/>
              </a:spcAft>
              <a:buNone/>
            </a:pPr>
            <a:r>
              <a:rPr lang="nl-NL" sz="1000" b="1" dirty="0">
                <a:effectLst/>
                <a:latin typeface="+mj-lt"/>
                <a:ea typeface="Calibri" panose="020F0502020204030204" pitchFamily="34" charset="0"/>
                <a:cs typeface="Arial" panose="020B0604020202020204" pitchFamily="34" charset="0"/>
              </a:rPr>
              <a:t>Kiezen van het juiste traject</a:t>
            </a:r>
            <a:r>
              <a:rPr lang="nl-NL" sz="10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endParaRPr lang="nl-NL" sz="15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Om een cursist in te schrijven is het van belang dat het juiste traject wordt gekozen. Er wordt onderscheid gemaakt in twee soorten: FMB en NIBHV.</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FMB is het Fort Markenbinnen certificaat en NIBHV is het certificaat via Het Nederlands Instituut Bedrijfshulpverlening.</a:t>
            </a:r>
          </a:p>
          <a:p>
            <a:pPr marL="342900" lvl="0" indent="-342900">
              <a:lnSpc>
                <a:spcPct val="107000"/>
              </a:lnSpc>
              <a:spcAft>
                <a:spcPts val="800"/>
              </a:spcAft>
              <a:buFont typeface="Symbol" panose="05050102010706020507" pitchFamily="18" charset="2"/>
              <a:buChar char=""/>
            </a:pPr>
            <a:r>
              <a:rPr lang="nl-NL" sz="800">
                <a:effectLst/>
                <a:latin typeface="+mj-lt"/>
                <a:ea typeface="Calibri" panose="020F0502020204030204" pitchFamily="34" charset="0"/>
                <a:cs typeface="Arial" panose="020B0604020202020204" pitchFamily="34" charset="0"/>
              </a:rPr>
              <a:t>Voor </a:t>
            </a:r>
            <a:r>
              <a:rPr lang="nl-NL" sz="800" dirty="0">
                <a:effectLst/>
                <a:latin typeface="+mj-lt"/>
                <a:ea typeface="Calibri" panose="020F0502020204030204" pitchFamily="34" charset="0"/>
                <a:cs typeface="Arial" panose="020B0604020202020204" pitchFamily="34" charset="0"/>
              </a:rPr>
              <a:t>beide certificaten wordt getoetst op dezelfde competenties. Het grote voordeel is dat ons eigen certificaat goedkoper is dan het NIBHV certificaat, omdat we geen toeslag hoeven af te dragen. Het is niet voor alle cursussoorten mogelijk om te kiezen uit verschillende certificaten.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Kies nu het soort certificaat waarvoor u de cursist wilt inschrijven.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Vervolgens is het van belang dat u, indien mogelijk, aangeeft of de cursist de hele cursus dient te volgen of alleen een bepaalde module.</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Na het aanvinken van het juiste traject, scrol je naar beneden en kiest u de cursist die ingeschreven dient te worden door op de grijze button ‘Inschrijven’ te klikken.</a:t>
            </a:r>
          </a:p>
          <a:p>
            <a:pPr marL="285750" indent="0">
              <a:lnSpc>
                <a:spcPct val="107000"/>
              </a:lnSpc>
              <a:buNone/>
            </a:pPr>
            <a:endParaRPr lang="nl-NL" sz="800" dirty="0">
              <a:effectLst/>
              <a:latin typeface="+mj-lt"/>
              <a:ea typeface="Calibri" panose="020F0502020204030204" pitchFamily="34" charset="0"/>
              <a:cs typeface="Arial" panose="020B0604020202020204" pitchFamily="34" charset="0"/>
            </a:endParaRPr>
          </a:p>
          <a:p>
            <a:pPr marL="0" lvl="0" indent="0">
              <a:lnSpc>
                <a:spcPct val="107000"/>
              </a:lnSpc>
              <a:spcAft>
                <a:spcPts val="800"/>
              </a:spcAft>
              <a:buNone/>
            </a:pPr>
            <a:r>
              <a:rPr lang="nl-NL" sz="800" dirty="0">
                <a:effectLst/>
                <a:latin typeface="+mj-lt"/>
                <a:ea typeface="Calibri" panose="020F0502020204030204" pitchFamily="34" charset="0"/>
                <a:cs typeface="Arial" panose="020B0604020202020204" pitchFamily="34" charset="0"/>
              </a:rPr>
              <a:t>Van elke inschrijving ontvangt u een bevestiging per mail. </a:t>
            </a:r>
            <a:r>
              <a:rPr lang="nl-NL" sz="800" i="1" u="sng" dirty="0">
                <a:effectLst/>
                <a:latin typeface="+mj-lt"/>
                <a:ea typeface="Calibri" panose="020F0502020204030204" pitchFamily="34" charset="0"/>
                <a:cs typeface="Arial" panose="020B0604020202020204" pitchFamily="34" charset="0"/>
              </a:rPr>
              <a:t>Let op: </a:t>
            </a:r>
            <a:r>
              <a:rPr lang="nl-NL" sz="800" i="1" dirty="0">
                <a:effectLst/>
                <a:latin typeface="+mj-lt"/>
                <a:ea typeface="Calibri" panose="020F0502020204030204" pitchFamily="34" charset="0"/>
                <a:cs typeface="Arial" panose="020B0604020202020204" pitchFamily="34" charset="0"/>
              </a:rPr>
              <a:t>deze mail kan in uw spam terecht komen.</a:t>
            </a:r>
            <a:endParaRPr lang="nl-NL" sz="800" dirty="0">
              <a:effectLst/>
              <a:latin typeface="+mj-lt"/>
              <a:ea typeface="Calibri" panose="020F0502020204030204" pitchFamily="34" charset="0"/>
              <a:cs typeface="Arial" panose="020B0604020202020204" pitchFamily="34" charset="0"/>
            </a:endParaRPr>
          </a:p>
          <a:p>
            <a:pPr marL="0" indent="0">
              <a:buNone/>
            </a:pPr>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7</a:t>
            </a:fld>
            <a:endParaRPr lang="nl-NL"/>
          </a:p>
        </p:txBody>
      </p:sp>
    </p:spTree>
    <p:extLst>
      <p:ext uri="{BB962C8B-B14F-4D97-AF65-F5344CB8AC3E}">
        <p14:creationId xmlns:p14="http://schemas.microsoft.com/office/powerpoint/2010/main" val="33656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3928561"/>
          </a:xfrm>
        </p:spPr>
        <p:txBody>
          <a:bodyPr>
            <a:normAutofit/>
          </a:bodyPr>
          <a:lstStyle/>
          <a:p>
            <a:pPr marL="0" indent="0">
              <a:lnSpc>
                <a:spcPct val="107000"/>
              </a:lnSpc>
              <a:spcAft>
                <a:spcPts val="800"/>
              </a:spcAft>
              <a:buNone/>
            </a:pPr>
            <a:r>
              <a:rPr lang="nl-NL" sz="900" b="1" dirty="0">
                <a:effectLst/>
                <a:latin typeface="+mj-lt"/>
                <a:ea typeface="Calibri" panose="020F0502020204030204" pitchFamily="34" charset="0"/>
                <a:cs typeface="Arial" panose="020B0604020202020204" pitchFamily="34" charset="0"/>
              </a:rPr>
              <a:t>Downloaden certificaten cursisten</a:t>
            </a:r>
            <a:endParaRPr lang="nl-NL" sz="900" dirty="0">
              <a:effectLst/>
              <a:latin typeface="+mj-lt"/>
              <a:ea typeface="Calibri" panose="020F0502020204030204" pitchFamily="34" charset="0"/>
              <a:cs typeface="Arial" panose="020B0604020202020204" pitchFamily="34" charset="0"/>
            </a:endParaRPr>
          </a:p>
          <a:p>
            <a:pPr marL="0" indent="0">
              <a:lnSpc>
                <a:spcPct val="107000"/>
              </a:lnSpc>
              <a:spcAft>
                <a:spcPts val="800"/>
              </a:spcAft>
              <a:buNone/>
            </a:pPr>
            <a:endParaRPr lang="nl-NL" sz="800" dirty="0">
              <a:effectLst/>
              <a:latin typeface="+mj-lt"/>
              <a:ea typeface="Calibri" panose="020F0502020204030204" pitchFamily="34" charset="0"/>
              <a:cs typeface="Arial" panose="020B0604020202020204" pitchFamily="34" charset="0"/>
            </a:endParaRPr>
          </a:p>
          <a:p>
            <a:pPr marL="0" indent="0">
              <a:lnSpc>
                <a:spcPct val="107000"/>
              </a:lnSpc>
              <a:spcAft>
                <a:spcPts val="800"/>
              </a:spcAft>
              <a:buNone/>
            </a:pPr>
            <a:endParaRPr lang="nl-NL" sz="8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Ga naar het ‘Cursusmanager dashboard’ door bovenin de balk op ‘Cursusplanner’ te klikken. </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Ga in de linker balk naar het kopje ‘Diploma’s’.</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Hier kunt u het certificaat in PDF downloaden door op het kleine PDF tekentje onder ‘Certificaat’ te klikken.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Tevens kunt u ook meerdere certificaten tegelijkertijd downloaden door de witte lege vakjes onder ‘Certificaat’ aan te klikken en op ‘Zipbestand maken’ te klikken. De melding ’het zipbestand is gegenereerd’ verschijnt en na het klikken op OK kunt u onderaan het zipbestand openen.</a:t>
            </a:r>
          </a:p>
          <a:p>
            <a:pPr marL="342900" lvl="0" indent="-342900">
              <a:lnSpc>
                <a:spcPct val="107000"/>
              </a:lnSpc>
              <a:spcAft>
                <a:spcPts val="800"/>
              </a:spcAft>
              <a:buFont typeface="Symbol" panose="05050102010706020507" pitchFamily="18" charset="2"/>
              <a:buChar char=""/>
            </a:pPr>
            <a:r>
              <a:rPr lang="nl-NL" sz="800" dirty="0">
                <a:effectLst/>
                <a:latin typeface="+mj-lt"/>
                <a:ea typeface="Arial" panose="020B0604020202020204" pitchFamily="34" charset="0"/>
                <a:cs typeface="Arial" panose="020B0604020202020204" pitchFamily="34" charset="0"/>
              </a:rPr>
              <a:t>We streven ernaar om de certificaten van de gevolgde cursussen binnen ongeveer 10 dagen te uploaden in het portaal. Cursussen waar een examen aan verbonden is kunnen langer duren in verband met het nakijken.</a:t>
            </a:r>
            <a:endParaRPr lang="nl-NL" sz="800" dirty="0">
              <a:effectLst/>
              <a:latin typeface="+mj-lt"/>
              <a:ea typeface="Calibri" panose="020F0502020204030204" pitchFamily="34" charset="0"/>
              <a:cs typeface="Arial" panose="020B0604020202020204" pitchFamily="34" charset="0"/>
            </a:endParaRPr>
          </a:p>
          <a:p>
            <a:pPr marL="0" indent="0">
              <a:buNone/>
            </a:pPr>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8</a:t>
            </a:fld>
            <a:endParaRPr lang="nl-NL"/>
          </a:p>
        </p:txBody>
      </p:sp>
    </p:spTree>
    <p:extLst>
      <p:ext uri="{BB962C8B-B14F-4D97-AF65-F5344CB8AC3E}">
        <p14:creationId xmlns:p14="http://schemas.microsoft.com/office/powerpoint/2010/main" val="2088251422"/>
      </p:ext>
    </p:extLst>
  </p:cSld>
  <p:clrMapOvr>
    <a:masterClrMapping/>
  </p:clrMapOvr>
</p:sld>
</file>

<file path=ppt/theme/theme1.xml><?xml version="1.0" encoding="utf-8"?>
<a:theme xmlns:a="http://schemas.openxmlformats.org/drawingml/2006/main" name="Fenix">
  <a:themeElements>
    <a:clrScheme name="Fenix">
      <a:dk1>
        <a:srgbClr val="004B50"/>
      </a:dk1>
      <a:lt1>
        <a:sysClr val="window" lastClr="FFFFFF"/>
      </a:lt1>
      <a:dk2>
        <a:srgbClr val="44546A"/>
      </a:dk2>
      <a:lt2>
        <a:srgbClr val="E7E6E6"/>
      </a:lt2>
      <a:accent1>
        <a:srgbClr val="EF7C00"/>
      </a:accent1>
      <a:accent2>
        <a:srgbClr val="83D0F5"/>
      </a:accent2>
      <a:accent3>
        <a:srgbClr val="F39200"/>
      </a:accent3>
      <a:accent4>
        <a:srgbClr val="0BBBEF"/>
      </a:accent4>
      <a:accent5>
        <a:srgbClr val="E84E0F"/>
      </a:accent5>
      <a:accent6>
        <a:srgbClr val="00656D"/>
      </a:accent6>
      <a:hlink>
        <a:srgbClr val="0563C1"/>
      </a:hlink>
      <a:folHlink>
        <a:srgbClr val="954F72"/>
      </a:folHlink>
    </a:clrScheme>
    <a:fontScheme name="Fenix">
      <a:majorFont>
        <a:latin typeface="Lucida Sans"/>
        <a:ea typeface=""/>
        <a:cs typeface=""/>
      </a:majorFont>
      <a:minorFont>
        <a:latin typeface="Lucida San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nix presentatie.potx" id="{7622A633-6CB6-40BD-AA7F-21D9F9164192}" vid="{E79B6AC0-E45C-44CD-B8FF-0325746884F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F4AC2EEA2D2A4AA00417A3CD79BF4F" ma:contentTypeVersion="16" ma:contentTypeDescription="Een nieuw document maken." ma:contentTypeScope="" ma:versionID="49b5b08a576e2533430210633e4e82eb">
  <xsd:schema xmlns:xsd="http://www.w3.org/2001/XMLSchema" xmlns:xs="http://www.w3.org/2001/XMLSchema" xmlns:p="http://schemas.microsoft.com/office/2006/metadata/properties" xmlns:ns2="30270023-56bb-4954-ab3b-36b02115c121" xmlns:ns3="c0a0db72-04df-466d-9c65-2f0e0425ff2b" targetNamespace="http://schemas.microsoft.com/office/2006/metadata/properties" ma:root="true" ma:fieldsID="a5408e6a9552593f256cf40142001d6b" ns2:_="" ns3:_="">
    <xsd:import namespace="30270023-56bb-4954-ab3b-36b02115c121"/>
    <xsd:import namespace="c0a0db72-04df-466d-9c65-2f0e0425ff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270023-56bb-4954-ab3b-36b02115c12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6463c615-5fc6-4d1d-81ae-16a9925070f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a0db72-04df-466d-9c65-2f0e0425ff2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b7260ce-8af8-4eb7-a58e-b6fe607ebbc6}" ma:internalName="TaxCatchAll" ma:showField="CatchAllData" ma:web="c0a0db72-04df-466d-9c65-2f0e0425ff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73707-8A8B-4521-BEF6-E22CC119F6E7}">
  <ds:schemaRefs>
    <ds:schemaRef ds:uri="http://schemas.microsoft.com/sharepoint/v3/contenttype/forms"/>
  </ds:schemaRefs>
</ds:datastoreItem>
</file>

<file path=customXml/itemProps2.xml><?xml version="1.0" encoding="utf-8"?>
<ds:datastoreItem xmlns:ds="http://schemas.openxmlformats.org/officeDocument/2006/customXml" ds:itemID="{C9611B7A-0D05-48AD-A8F4-70E30E0E5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270023-56bb-4954-ab3b-36b02115c121"/>
    <ds:schemaRef ds:uri="c0a0db72-04df-466d-9c65-2f0e0425ff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Fenix presentatie</Template>
  <TotalTime>56</TotalTime>
  <Words>1708</Words>
  <Application>Microsoft Office PowerPoint</Application>
  <PresentationFormat>Diavoorstelling (16:9)</PresentationFormat>
  <Paragraphs>107</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Lucida Sans</vt:lpstr>
      <vt:lpstr>Lucida Sans (Koppen)</vt:lpstr>
      <vt:lpstr>Symbol</vt:lpstr>
      <vt:lpstr>Fenix</vt:lpstr>
      <vt:lpstr>Instructiedocument klantportaal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Brenda van Randen</dc:creator>
  <cp:lastModifiedBy>Brenda van Randen</cp:lastModifiedBy>
  <cp:revision>1</cp:revision>
  <dcterms:created xsi:type="dcterms:W3CDTF">2022-12-08T10:22:46Z</dcterms:created>
  <dcterms:modified xsi:type="dcterms:W3CDTF">2022-12-08T11:19:23Z</dcterms:modified>
</cp:coreProperties>
</file>